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5"/>
  </p:sldMasterIdLst>
  <p:notesMasterIdLst>
    <p:notesMasterId r:id="rId16"/>
  </p:notesMasterIdLst>
  <p:handoutMasterIdLst>
    <p:handoutMasterId r:id="rId17"/>
  </p:handoutMasterIdLst>
  <p:sldIdLst>
    <p:sldId id="2146847250" r:id="rId6"/>
    <p:sldId id="2146847280" r:id="rId7"/>
    <p:sldId id="2146847281" r:id="rId8"/>
    <p:sldId id="2146847282" r:id="rId9"/>
    <p:sldId id="2146847283" r:id="rId10"/>
    <p:sldId id="2146847284" r:id="rId11"/>
    <p:sldId id="2146847285" r:id="rId12"/>
    <p:sldId id="2146847286" r:id="rId13"/>
    <p:sldId id="2146847287" r:id="rId14"/>
    <p:sldId id="2146847288" r:id="rId15"/>
  </p:sldIdLst>
  <p:sldSz cx="12192000" cy="6858000"/>
  <p:notesSz cx="6797675" cy="987266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346" userDrawn="1">
          <p15:clr>
            <a:srgbClr val="A4A3A4"/>
          </p15:clr>
        </p15:guide>
        <p15:guide id="3" orient="horz" pos="1162" userDrawn="1">
          <p15:clr>
            <a:srgbClr val="A4A3A4"/>
          </p15:clr>
        </p15:guide>
        <p15:guide id="4" orient="horz" pos="3839" userDrawn="1">
          <p15:clr>
            <a:srgbClr val="A4A3A4"/>
          </p15:clr>
        </p15:guide>
        <p15:guide id="5" orient="horz" pos="3657" userDrawn="1">
          <p15:clr>
            <a:srgbClr val="A4A3A4"/>
          </p15:clr>
        </p15:guide>
        <p15:guide id="6" orient="horz" pos="4201" userDrawn="1">
          <p15:clr>
            <a:srgbClr val="A4A3A4"/>
          </p15:clr>
        </p15:guide>
        <p15:guide id="7" pos="3840" userDrawn="1">
          <p15:clr>
            <a:srgbClr val="A4A3A4"/>
          </p15:clr>
        </p15:guide>
        <p15:guide id="8" pos="7679" userDrawn="1">
          <p15:clr>
            <a:srgbClr val="A4A3A4"/>
          </p15:clr>
        </p15:guide>
        <p15:guide id="9" pos="7376" userDrawn="1">
          <p15:clr>
            <a:srgbClr val="A4A3A4"/>
          </p15:clr>
        </p15:guide>
        <p15:guide id="10" pos="332" userDrawn="1">
          <p15:clr>
            <a:srgbClr val="A4A3A4"/>
          </p15:clr>
        </p15:guide>
        <p15:guide id="11" pos="3341" userDrawn="1">
          <p15:clr>
            <a:srgbClr val="A4A3A4"/>
          </p15:clr>
        </p15:guide>
        <p15:guide id="12" pos="347" userDrawn="1">
          <p15:clr>
            <a:srgbClr val="A4A3A4"/>
          </p15:clr>
        </p15:guide>
        <p15:guide id="13" pos="338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20DD178-FE16-4E37-D952-1AE105A8A81D}" name="Bruno Galliker" initials="BG" userId="S::bruno.galliker@voev.ch::2897e2e4-2deb-480c-a6dd-27f65ca21b55" providerId="AD"/>
  <p188:author id="{3E5A38A6-2823-2300-9799-0A867F009078}" name="Floriane Moerch" initials="FM" userId="S::Floriane.Moerch@voev.ch::8cf0cdee-82ce-403a-b384-55cde0ddddb2" providerId="AD"/>
  <p188:author id="{383F58B8-BE08-E5F6-62CC-453CD28C3A79}" name="Bruno Galliker" initials="BG" userId="S::Bruno.Galliker@voev.ch::2897e2e4-2deb-480c-a6dd-27f65ca21b55" providerId="AD"/>
  <p188:author id="{750D6FD7-9C3A-AEFF-7243-7A7167E79348}" name="Karin Peter" initials="KP" userId="S::karin.peter@voev.ch::f952ebf8-ab42-4a3f-85d4-4ab420d1440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594CE"/>
    <a:srgbClr val="00659D"/>
    <a:srgbClr val="427288"/>
    <a:srgbClr val="929292"/>
    <a:srgbClr val="A0C9ED"/>
    <a:srgbClr val="878787"/>
    <a:srgbClr val="05AABB"/>
    <a:srgbClr val="1111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2F4AF5-10CD-41FB-ACA1-2C631B04787D}" v="1" dt="2024-07-04T06:50:25.912"/>
  </p1510:revLst>
</p1510:revInfo>
</file>

<file path=ppt/tableStyles.xml><?xml version="1.0" encoding="utf-8"?>
<a:tblStyleLst xmlns:a="http://schemas.openxmlformats.org/drawingml/2006/main" def="{72833802-FEF1-4C79-8D5D-14CF1EAF98D9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Helle Formatvorlage 2 - Akz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3" autoAdjust="0"/>
    <p:restoredTop sz="94667" autoAdjust="0"/>
  </p:normalViewPr>
  <p:slideViewPr>
    <p:cSldViewPr snapToGrid="0">
      <p:cViewPr varScale="1">
        <p:scale>
          <a:sx n="101" d="100"/>
          <a:sy n="101" d="100"/>
        </p:scale>
        <p:origin x="876" y="108"/>
      </p:cViewPr>
      <p:guideLst>
        <p:guide orient="horz" pos="2160"/>
        <p:guide orient="horz" pos="346"/>
        <p:guide orient="horz" pos="1162"/>
        <p:guide orient="horz" pos="3839"/>
        <p:guide orient="horz" pos="3657"/>
        <p:guide orient="horz" pos="4201"/>
        <p:guide pos="3840"/>
        <p:guide pos="7679"/>
        <p:guide pos="7376"/>
        <p:guide pos="332"/>
        <p:guide pos="3341"/>
        <p:guide pos="347"/>
        <p:guide pos="3386"/>
      </p:guideLst>
    </p:cSldViewPr>
  </p:slideViewPr>
  <p:outlineViewPr>
    <p:cViewPr>
      <p:scale>
        <a:sx n="33" d="100"/>
        <a:sy n="33" d="100"/>
      </p:scale>
      <p:origin x="0" y="-96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110"/>
        <p:guide pos="214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microsoft.com/office/2018/10/relationships/authors" Target="authors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1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29BE59-473A-454D-B130-5F4F94A4CD72}" type="datetimeFigureOut">
              <a:rPr lang="de-CH" smtClean="0"/>
              <a:t>04.07.2024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F182A4-8F4B-4105-A916-D9266A69707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516028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AB4A05-26BA-4CCC-8D37-6AEDEC98486E}" type="datetimeFigureOut">
              <a:rPr lang="de-CH" smtClean="0"/>
              <a:t>04.07.2024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06363" y="739775"/>
            <a:ext cx="6584950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48530C-3B23-4536-8886-BA418756A64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1130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48530C-3B23-4536-8886-BA418756A640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035675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48530C-3B23-4536-8886-BA418756A640}" type="slidenum">
              <a:rPr lang="de-CH" smtClean="0"/>
              <a:t>6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D597C12-90E2-48BA-B117-A5A88E0B902F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de-DE"/>
              <a:t>VöV Arena, 19.Oktober 2021, Ueli Stückelberger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908484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48530C-3B23-4536-8886-BA418756A640}" type="slidenum">
              <a:rPr lang="de-CH" smtClean="0"/>
              <a:t>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565339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folie Somm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18"/>
          <p:cNvSpPr>
            <a:spLocks noGrp="1"/>
          </p:cNvSpPr>
          <p:nvPr>
            <p:ph type="pic" sz="quarter" idx="17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8" name="Titel"/>
          <p:cNvSpPr>
            <a:spLocks noGrp="1"/>
          </p:cNvSpPr>
          <p:nvPr>
            <p:ph type="title" hasCustomPrompt="1"/>
          </p:nvPr>
        </p:nvSpPr>
        <p:spPr>
          <a:xfrm>
            <a:off x="5231904" y="4274039"/>
            <a:ext cx="6720000" cy="2376000"/>
          </a:xfrm>
          <a:solidFill>
            <a:schemeClr val="bg1">
              <a:alpha val="90000"/>
            </a:schemeClr>
          </a:solidFill>
        </p:spPr>
        <p:txBody>
          <a:bodyPr lIns="252000" tIns="180000" rIns="180000" bIns="180000"/>
          <a:lstStyle>
            <a:lvl1pPr marL="0" indent="0">
              <a:spcAft>
                <a:spcPts val="0"/>
              </a:spcAft>
              <a:buFontTx/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Titel</a:t>
            </a:r>
            <a:br>
              <a:rPr lang="de-DE"/>
            </a:br>
            <a:r>
              <a:rPr lang="de-DE"/>
              <a:t>max. 2 Zeilen</a:t>
            </a:r>
            <a:endParaRPr lang="de-CH"/>
          </a:p>
        </p:txBody>
      </p:sp>
      <p:sp>
        <p:nvSpPr>
          <p:cNvPr id="9" name="Textplatzhalter"/>
          <p:cNvSpPr>
            <a:spLocks noGrp="1"/>
          </p:cNvSpPr>
          <p:nvPr>
            <p:ph type="body" sz="quarter" idx="11" hasCustomPrompt="1"/>
          </p:nvPr>
        </p:nvSpPr>
        <p:spPr>
          <a:xfrm>
            <a:off x="5615779" y="5661488"/>
            <a:ext cx="6048840" cy="288000"/>
          </a:xfrm>
        </p:spPr>
        <p:txBody>
          <a:bodyPr rIns="180000"/>
          <a:lstStyle>
            <a:lvl1pPr marL="0" indent="0">
              <a:lnSpc>
                <a:spcPts val="1651"/>
              </a:lnSpc>
              <a:buNone/>
              <a:defRPr sz="1351" b="1"/>
            </a:lvl1pPr>
          </a:lstStyle>
          <a:p>
            <a:pPr lvl="0"/>
            <a:r>
              <a:rPr lang="de-CH"/>
              <a:t>Datum, Anlass: 1 Zeile</a:t>
            </a:r>
          </a:p>
        </p:txBody>
      </p:sp>
      <p:sp>
        <p:nvSpPr>
          <p:cNvPr id="10" name="Textplatzhalter"/>
          <p:cNvSpPr>
            <a:spLocks noGrp="1"/>
          </p:cNvSpPr>
          <p:nvPr>
            <p:ph type="body" sz="quarter" idx="13" hasCustomPrompt="1"/>
          </p:nvPr>
        </p:nvSpPr>
        <p:spPr>
          <a:xfrm>
            <a:off x="5615537" y="5948825"/>
            <a:ext cx="6049083" cy="288000"/>
          </a:xfrm>
        </p:spPr>
        <p:txBody>
          <a:bodyPr/>
          <a:lstStyle>
            <a:lvl1pPr marL="0" indent="0">
              <a:lnSpc>
                <a:spcPts val="1651"/>
              </a:lnSpc>
              <a:buNone/>
              <a:defRPr sz="1351"/>
            </a:lvl1pPr>
          </a:lstStyle>
          <a:p>
            <a:pPr lvl="0"/>
            <a:r>
              <a:rPr lang="de-CH"/>
              <a:t>Referent, Funktion: 1 Zeile</a:t>
            </a:r>
          </a:p>
        </p:txBody>
      </p:sp>
    </p:spTree>
    <p:extLst>
      <p:ext uri="{BB962C8B-B14F-4D97-AF65-F5344CB8AC3E}">
        <p14:creationId xmlns:p14="http://schemas.microsoft.com/office/powerpoint/2010/main" val="3696879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6747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 Bild, Entwruf n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/>
          <p:cNvSpPr>
            <a:spLocks noGrp="1"/>
          </p:cNvSpPr>
          <p:nvPr>
            <p:ph type="title"/>
          </p:nvPr>
        </p:nvSpPr>
        <p:spPr>
          <a:xfrm>
            <a:off x="6190699" y="485597"/>
            <a:ext cx="5517127" cy="1008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10" name="Bildplatzhalter 18"/>
          <p:cNvSpPr>
            <a:spLocks noGrp="1"/>
          </p:cNvSpPr>
          <p:nvPr>
            <p:ph type="pic" sz="quarter" idx="17"/>
          </p:nvPr>
        </p:nvSpPr>
        <p:spPr>
          <a:xfrm>
            <a:off x="1" y="1"/>
            <a:ext cx="573596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18" name="Inhaltsplatzhalter 2"/>
          <p:cNvSpPr>
            <a:spLocks noGrp="1"/>
          </p:cNvSpPr>
          <p:nvPr>
            <p:ph idx="1"/>
          </p:nvPr>
        </p:nvSpPr>
        <p:spPr>
          <a:xfrm>
            <a:off x="6192274" y="1780305"/>
            <a:ext cx="5517127" cy="4319445"/>
          </a:xfrm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pic>
        <p:nvPicPr>
          <p:cNvPr id="16" name="Grafik 1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08846" y="6386458"/>
            <a:ext cx="800555" cy="213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2565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 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cxnSp>
        <p:nvCxnSpPr>
          <p:cNvPr id="9" name="Gerade Verbindung 8"/>
          <p:cNvCxnSpPr/>
          <p:nvPr userDrawn="1"/>
        </p:nvCxnSpPr>
        <p:spPr>
          <a:xfrm>
            <a:off x="527049" y="6192000"/>
            <a:ext cx="11184000" cy="0"/>
          </a:xfrm>
          <a:prstGeom prst="line">
            <a:avLst/>
          </a:prstGeom>
          <a:ln w="9525">
            <a:solidFill>
              <a:srgbClr val="878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Bildplatzhalter 18"/>
          <p:cNvSpPr>
            <a:spLocks noGrp="1"/>
          </p:cNvSpPr>
          <p:nvPr>
            <p:ph type="pic" sz="quarter" idx="17"/>
          </p:nvPr>
        </p:nvSpPr>
        <p:spPr>
          <a:xfrm>
            <a:off x="527049" y="1773239"/>
            <a:ext cx="5424000" cy="3960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11" name="Bildplatzhalter 18"/>
          <p:cNvSpPr>
            <a:spLocks noGrp="1"/>
          </p:cNvSpPr>
          <p:nvPr>
            <p:ph type="pic" sz="quarter" idx="18"/>
          </p:nvPr>
        </p:nvSpPr>
        <p:spPr>
          <a:xfrm>
            <a:off x="6285400" y="1773239"/>
            <a:ext cx="5424000" cy="3960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12" name="Textplatzhalter 14"/>
          <p:cNvSpPr>
            <a:spLocks noGrp="1"/>
          </p:cNvSpPr>
          <p:nvPr>
            <p:ph type="body" sz="quarter" idx="13" hasCustomPrompt="1"/>
          </p:nvPr>
        </p:nvSpPr>
        <p:spPr>
          <a:xfrm>
            <a:off x="527049" y="5806046"/>
            <a:ext cx="5424000" cy="287337"/>
          </a:xfrm>
        </p:spPr>
        <p:txBody>
          <a:bodyPr/>
          <a:lstStyle>
            <a:lvl1pPr marL="0" marR="0" indent="0" algn="l" defTabSz="685783" rtl="0" eaLnBrk="1" fontAlgn="auto" latinLnBrk="0" hangingPunct="1">
              <a:lnSpc>
                <a:spcPct val="100000"/>
              </a:lnSpc>
              <a:spcBef>
                <a:spcPts val="413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None/>
              <a:tabLst/>
              <a:defRPr sz="1125">
                <a:solidFill>
                  <a:schemeClr val="tx1"/>
                </a:solidFill>
              </a:defRPr>
            </a:lvl1pPr>
            <a:lvl2pPr marL="269993" indent="0">
              <a:buNone/>
              <a:defRPr/>
            </a:lvl2pPr>
          </a:lstStyle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413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None/>
              <a:tabLst/>
              <a:defRPr/>
            </a:pPr>
            <a:r>
              <a:rPr lang="de-DE"/>
              <a:t>Bildlegende durch Klicken hinzufügen</a:t>
            </a:r>
          </a:p>
        </p:txBody>
      </p:sp>
      <p:sp>
        <p:nvSpPr>
          <p:cNvPr id="14" name="Textplatzhalter 14"/>
          <p:cNvSpPr>
            <a:spLocks noGrp="1"/>
          </p:cNvSpPr>
          <p:nvPr>
            <p:ph type="body" sz="quarter" idx="19" hasCustomPrompt="1"/>
          </p:nvPr>
        </p:nvSpPr>
        <p:spPr>
          <a:xfrm>
            <a:off x="6288027" y="5806046"/>
            <a:ext cx="5424000" cy="287337"/>
          </a:xfrm>
        </p:spPr>
        <p:txBody>
          <a:bodyPr/>
          <a:lstStyle>
            <a:lvl1pPr marL="0" marR="0" indent="0" algn="l" defTabSz="685783" rtl="0" eaLnBrk="1" fontAlgn="auto" latinLnBrk="0" hangingPunct="1">
              <a:lnSpc>
                <a:spcPct val="100000"/>
              </a:lnSpc>
              <a:spcBef>
                <a:spcPts val="413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None/>
              <a:tabLst/>
              <a:defRPr sz="1125">
                <a:solidFill>
                  <a:schemeClr val="tx1"/>
                </a:solidFill>
              </a:defRPr>
            </a:lvl1pPr>
            <a:lvl2pPr marL="269993" indent="0">
              <a:buNone/>
              <a:defRPr/>
            </a:lvl2pPr>
          </a:lstStyle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413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None/>
              <a:tabLst/>
              <a:defRPr/>
            </a:pPr>
            <a:r>
              <a:rPr lang="de-DE"/>
              <a:t>Bildlegende durch Klicken hinzufügen</a:t>
            </a:r>
          </a:p>
        </p:txBody>
      </p:sp>
      <p:pic>
        <p:nvPicPr>
          <p:cNvPr id="16" name="Grafik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8846" y="6386458"/>
            <a:ext cx="800555" cy="213232"/>
          </a:xfrm>
          <a:prstGeom prst="rect">
            <a:avLst/>
          </a:prstGeom>
        </p:spPr>
      </p:pic>
      <p:sp>
        <p:nvSpPr>
          <p:cNvPr id="15" name="Fußzeilenplatzhalter 5">
            <a:extLst>
              <a:ext uri="{FF2B5EF4-FFF2-40B4-BE49-F238E27FC236}">
                <a16:creationId xmlns:a16="http://schemas.microsoft.com/office/drawing/2014/main" id="{E6C06F05-E511-47E3-BE09-0AC375F3FD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91317" y="6309331"/>
            <a:ext cx="4320640" cy="365125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751"/>
            </a:lvl1pPr>
          </a:lstStyle>
          <a:p>
            <a:r>
              <a:rPr lang="de-DE"/>
              <a:t>Titel Referat, Datum, Referent</a:t>
            </a:r>
            <a:endParaRPr lang="de-CH"/>
          </a:p>
        </p:txBody>
      </p:sp>
      <p:sp>
        <p:nvSpPr>
          <p:cNvPr id="17" name="Foliennummernplatzhalter 10">
            <a:extLst>
              <a:ext uri="{FF2B5EF4-FFF2-40B4-BE49-F238E27FC236}">
                <a16:creationId xmlns:a16="http://schemas.microsoft.com/office/drawing/2014/main" id="{08EED91B-21E4-4C1D-BBCB-41E36ED34E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27200" y="6309331"/>
            <a:ext cx="761981" cy="365125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751"/>
            </a:lvl1pPr>
          </a:lstStyle>
          <a:p>
            <a:fld id="{E2A571F0-C9A1-493E-990A-02B3889D72AA}" type="slidenum">
              <a:rPr lang="de-CH" smtClean="0"/>
              <a:pPr/>
              <a:t>‹Nr.›</a:t>
            </a:fld>
            <a:r>
              <a:rPr lang="de-CH"/>
              <a:t> |</a:t>
            </a:r>
          </a:p>
        </p:txBody>
      </p:sp>
    </p:spTree>
    <p:extLst>
      <p:ext uri="{BB962C8B-B14F-4D97-AF65-F5344CB8AC3E}">
        <p14:creationId xmlns:p14="http://schemas.microsoft.com/office/powerpoint/2010/main" val="21696843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und Text 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cxnSp>
        <p:nvCxnSpPr>
          <p:cNvPr id="9" name="Gerade Verbindung 8"/>
          <p:cNvCxnSpPr/>
          <p:nvPr userDrawn="1"/>
        </p:nvCxnSpPr>
        <p:spPr>
          <a:xfrm>
            <a:off x="527049" y="6192000"/>
            <a:ext cx="11184000" cy="0"/>
          </a:xfrm>
          <a:prstGeom prst="line">
            <a:avLst/>
          </a:prstGeom>
          <a:ln w="9525">
            <a:solidFill>
              <a:srgbClr val="878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Bildplatzhalter 18"/>
          <p:cNvSpPr>
            <a:spLocks noGrp="1"/>
          </p:cNvSpPr>
          <p:nvPr>
            <p:ph type="pic" sz="quarter" idx="17"/>
          </p:nvPr>
        </p:nvSpPr>
        <p:spPr>
          <a:xfrm>
            <a:off x="527049" y="1773245"/>
            <a:ext cx="5424000" cy="431958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18" name="Inhaltsplatzhalter 2"/>
          <p:cNvSpPr>
            <a:spLocks noGrp="1"/>
          </p:cNvSpPr>
          <p:nvPr>
            <p:ph idx="1"/>
          </p:nvPr>
        </p:nvSpPr>
        <p:spPr>
          <a:xfrm>
            <a:off x="6285400" y="1773384"/>
            <a:ext cx="5424000" cy="4319445"/>
          </a:xfrm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pic>
        <p:nvPicPr>
          <p:cNvPr id="16" name="Grafik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8846" y="6386458"/>
            <a:ext cx="800555" cy="213232"/>
          </a:xfrm>
          <a:prstGeom prst="rect">
            <a:avLst/>
          </a:prstGeom>
        </p:spPr>
      </p:pic>
      <p:sp>
        <p:nvSpPr>
          <p:cNvPr id="11" name="Fußzeilenplatzhalter 5">
            <a:extLst>
              <a:ext uri="{FF2B5EF4-FFF2-40B4-BE49-F238E27FC236}">
                <a16:creationId xmlns:a16="http://schemas.microsoft.com/office/drawing/2014/main" id="{B51B945A-75D5-451E-8AAF-D33F5A955E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91317" y="6309331"/>
            <a:ext cx="4320640" cy="365125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751"/>
            </a:lvl1pPr>
          </a:lstStyle>
          <a:p>
            <a:r>
              <a:rPr lang="de-DE"/>
              <a:t>Titel Referat, Datum, Referent</a:t>
            </a:r>
            <a:endParaRPr lang="de-CH"/>
          </a:p>
        </p:txBody>
      </p:sp>
      <p:sp>
        <p:nvSpPr>
          <p:cNvPr id="12" name="Foliennummernplatzhalter 10">
            <a:extLst>
              <a:ext uri="{FF2B5EF4-FFF2-40B4-BE49-F238E27FC236}">
                <a16:creationId xmlns:a16="http://schemas.microsoft.com/office/drawing/2014/main" id="{79A77FE2-D2F6-46C1-B94D-EF38B9F7DC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27200" y="6309331"/>
            <a:ext cx="761981" cy="365125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751"/>
            </a:lvl1pPr>
          </a:lstStyle>
          <a:p>
            <a:fld id="{E2A571F0-C9A1-493E-990A-02B3889D72AA}" type="slidenum">
              <a:rPr lang="de-CH" smtClean="0"/>
              <a:pPr/>
              <a:t>‹Nr.›</a:t>
            </a:fld>
            <a:r>
              <a:rPr lang="de-CH"/>
              <a:t> |</a:t>
            </a:r>
          </a:p>
        </p:txBody>
      </p:sp>
    </p:spTree>
    <p:extLst>
      <p:ext uri="{BB962C8B-B14F-4D97-AF65-F5344CB8AC3E}">
        <p14:creationId xmlns:p14="http://schemas.microsoft.com/office/powerpoint/2010/main" val="18678303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Sprachen - Titel Dunkelgr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>
            <a:spLocks noGrp="1"/>
          </p:cNvSpPr>
          <p:nvPr>
            <p:ph type="title"/>
          </p:nvPr>
        </p:nvSpPr>
        <p:spPr>
          <a:xfrm>
            <a:off x="527062" y="536575"/>
            <a:ext cx="5424932" cy="10080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cxnSp>
        <p:nvCxnSpPr>
          <p:cNvPr id="4" name="Gerade Verbindung 8"/>
          <p:cNvCxnSpPr/>
          <p:nvPr userDrawn="1"/>
        </p:nvCxnSpPr>
        <p:spPr>
          <a:xfrm>
            <a:off x="527049" y="6192000"/>
            <a:ext cx="11184000" cy="0"/>
          </a:xfrm>
          <a:prstGeom prst="line">
            <a:avLst/>
          </a:prstGeom>
          <a:ln w="9525">
            <a:solidFill>
              <a:srgbClr val="878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6172200" y="1773384"/>
            <a:ext cx="5537200" cy="4319445"/>
          </a:xfrm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9" name="Inhaltsplatzhalter 2"/>
          <p:cNvSpPr>
            <a:spLocks noGrp="1"/>
          </p:cNvSpPr>
          <p:nvPr>
            <p:ph idx="10"/>
          </p:nvPr>
        </p:nvSpPr>
        <p:spPr>
          <a:xfrm>
            <a:off x="527984" y="1772823"/>
            <a:ext cx="5424010" cy="4319445"/>
          </a:xfrm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8846" y="6386458"/>
            <a:ext cx="800555" cy="213232"/>
          </a:xfrm>
          <a:prstGeom prst="rect">
            <a:avLst/>
          </a:prstGeom>
        </p:spPr>
      </p:pic>
      <p:sp>
        <p:nvSpPr>
          <p:cNvPr id="10" name="Fußzeilenplatzhalter 5">
            <a:extLst>
              <a:ext uri="{FF2B5EF4-FFF2-40B4-BE49-F238E27FC236}">
                <a16:creationId xmlns:a16="http://schemas.microsoft.com/office/drawing/2014/main" id="{15589411-E06D-480B-AB70-05BF7599EA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91317" y="6309331"/>
            <a:ext cx="4320640" cy="365125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751"/>
            </a:lvl1pPr>
          </a:lstStyle>
          <a:p>
            <a:r>
              <a:rPr lang="de-DE"/>
              <a:t>Titel Referat, Datum, Referent</a:t>
            </a:r>
            <a:endParaRPr lang="de-CH"/>
          </a:p>
        </p:txBody>
      </p:sp>
      <p:sp>
        <p:nvSpPr>
          <p:cNvPr id="12" name="Foliennummernplatzhalter 10">
            <a:extLst>
              <a:ext uri="{FF2B5EF4-FFF2-40B4-BE49-F238E27FC236}">
                <a16:creationId xmlns:a16="http://schemas.microsoft.com/office/drawing/2014/main" id="{1BA87ED2-92CA-4077-8740-E1209739DB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27200" y="6309331"/>
            <a:ext cx="761981" cy="365125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751"/>
            </a:lvl1pPr>
          </a:lstStyle>
          <a:p>
            <a:fld id="{E2A571F0-C9A1-493E-990A-02B3889D72AA}" type="slidenum">
              <a:rPr lang="de-CH" smtClean="0"/>
              <a:pPr/>
              <a:t>‹Nr.›</a:t>
            </a:fld>
            <a:r>
              <a:rPr lang="de-CH"/>
              <a:t> |</a:t>
            </a:r>
          </a:p>
        </p:txBody>
      </p:sp>
      <p:sp>
        <p:nvSpPr>
          <p:cNvPr id="13" name="Textplatzhalter 13">
            <a:extLst>
              <a:ext uri="{FF2B5EF4-FFF2-40B4-BE49-F238E27FC236}">
                <a16:creationId xmlns:a16="http://schemas.microsoft.com/office/drawing/2014/main" id="{D6155FE7-A58B-4D06-BA94-FB271DB9874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172200" y="536623"/>
            <a:ext cx="5537200" cy="1008063"/>
          </a:xfr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CH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561963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Sprachen - Titel 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>
            <a:extLst>
              <a:ext uri="{FF2B5EF4-FFF2-40B4-BE49-F238E27FC236}">
                <a16:creationId xmlns:a16="http://schemas.microsoft.com/office/drawing/2014/main" id="{7FDDD1E9-6BB2-4806-AB9A-7292D2ABC7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7052" y="534009"/>
            <a:ext cx="5492747" cy="1008000"/>
          </a:xfrm>
        </p:spPr>
        <p:txBody>
          <a:bodyPr anchor="t"/>
          <a:lstStyle>
            <a:lvl1pPr>
              <a:defRPr sz="2400" b="1">
                <a:solidFill>
                  <a:srgbClr val="00659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CH">
                <a:solidFill>
                  <a:srgbClr val="00659D"/>
                </a:solidFill>
              </a:rPr>
              <a:t>Titelmasterformakt durch Klicken bearbeiten</a:t>
            </a:r>
          </a:p>
        </p:txBody>
      </p:sp>
      <p:sp>
        <p:nvSpPr>
          <p:cNvPr id="8" name="Textplatzhalter 13">
            <a:extLst>
              <a:ext uri="{FF2B5EF4-FFF2-40B4-BE49-F238E27FC236}">
                <a16:creationId xmlns:a16="http://schemas.microsoft.com/office/drawing/2014/main" id="{37F90873-2645-47A0-A2F7-1058F382787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172200" y="536623"/>
            <a:ext cx="5537200" cy="1008063"/>
          </a:xfr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00659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CH">
                <a:solidFill>
                  <a:srgbClr val="00659D"/>
                </a:solidFill>
              </a:rPr>
              <a:t>Titelmasterformakt durch Klicken bearbeiten</a:t>
            </a:r>
            <a:endParaRPr lang="de-CH"/>
          </a:p>
        </p:txBody>
      </p:sp>
      <p:sp>
        <p:nvSpPr>
          <p:cNvPr id="10" name="Fußzeilenplatzhalter 5">
            <a:extLst>
              <a:ext uri="{FF2B5EF4-FFF2-40B4-BE49-F238E27FC236}">
                <a16:creationId xmlns:a16="http://schemas.microsoft.com/office/drawing/2014/main" id="{895B6568-4C03-4A62-9F60-60DF2A953E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91317" y="6309331"/>
            <a:ext cx="4320640" cy="365125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751"/>
            </a:lvl1pPr>
          </a:lstStyle>
          <a:p>
            <a:r>
              <a:rPr lang="de-DE"/>
              <a:t>Titel Referat, Datum, Referent</a:t>
            </a:r>
            <a:endParaRPr lang="de-CH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FDDE5290-0D2B-459A-BD7A-37E8452BE7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27200" y="6309331"/>
            <a:ext cx="761981" cy="365125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751"/>
            </a:lvl1pPr>
          </a:lstStyle>
          <a:p>
            <a:fld id="{E2A571F0-C9A1-493E-990A-02B3889D72AA}" type="slidenum">
              <a:rPr lang="de-CH" smtClean="0"/>
              <a:pPr/>
              <a:t>‹Nr.›</a:t>
            </a:fld>
            <a:r>
              <a:rPr lang="de-CH"/>
              <a:t> |</a:t>
            </a:r>
          </a:p>
        </p:txBody>
      </p:sp>
      <p:cxnSp>
        <p:nvCxnSpPr>
          <p:cNvPr id="14" name="Gerade Verbindung 8">
            <a:extLst>
              <a:ext uri="{FF2B5EF4-FFF2-40B4-BE49-F238E27FC236}">
                <a16:creationId xmlns:a16="http://schemas.microsoft.com/office/drawing/2014/main" id="{38865257-8D60-4FCB-8FF3-7690DA918FCE}"/>
              </a:ext>
            </a:extLst>
          </p:cNvPr>
          <p:cNvCxnSpPr/>
          <p:nvPr userDrawn="1"/>
        </p:nvCxnSpPr>
        <p:spPr>
          <a:xfrm>
            <a:off x="527049" y="6192000"/>
            <a:ext cx="11184000" cy="0"/>
          </a:xfrm>
          <a:prstGeom prst="line">
            <a:avLst/>
          </a:prstGeom>
          <a:ln w="9525">
            <a:solidFill>
              <a:srgbClr val="878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Grafik 14">
            <a:extLst>
              <a:ext uri="{FF2B5EF4-FFF2-40B4-BE49-F238E27FC236}">
                <a16:creationId xmlns:a16="http://schemas.microsoft.com/office/drawing/2014/main" id="{50C472B1-3EB6-47C5-808E-A9CD3869385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8846" y="6386458"/>
            <a:ext cx="800555" cy="213232"/>
          </a:xfrm>
          <a:prstGeom prst="rect">
            <a:avLst/>
          </a:prstGeom>
        </p:spPr>
      </p:pic>
      <p:sp>
        <p:nvSpPr>
          <p:cNvPr id="16" name="Inhaltsplatzhalter 2">
            <a:extLst>
              <a:ext uri="{FF2B5EF4-FFF2-40B4-BE49-F238E27FC236}">
                <a16:creationId xmlns:a16="http://schemas.microsoft.com/office/drawing/2014/main" id="{82A57E8F-E940-41B8-81AF-A798913528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72199" y="1773384"/>
            <a:ext cx="5537199" cy="4319445"/>
          </a:xfrm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17" name="Inhaltsplatzhalter 2">
            <a:extLst>
              <a:ext uri="{FF2B5EF4-FFF2-40B4-BE49-F238E27FC236}">
                <a16:creationId xmlns:a16="http://schemas.microsoft.com/office/drawing/2014/main" id="{6A941A14-4BAF-4A2D-8532-4B897337EDF9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527983" y="1772823"/>
            <a:ext cx="5491815" cy="4319445"/>
          </a:xfrm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2867476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dunkel">
    <p:bg>
      <p:bgPr>
        <a:solidFill>
          <a:srgbClr val="87878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cxnSp>
        <p:nvCxnSpPr>
          <p:cNvPr id="9" name="Gerade Verbindung 8"/>
          <p:cNvCxnSpPr/>
          <p:nvPr userDrawn="1"/>
        </p:nvCxnSpPr>
        <p:spPr>
          <a:xfrm>
            <a:off x="527049" y="6192000"/>
            <a:ext cx="111840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Inhaltsplatzhalter 6"/>
          <p:cNvSpPr>
            <a:spLocks noGrp="1"/>
          </p:cNvSpPr>
          <p:nvPr>
            <p:ph sz="quarter" idx="13"/>
          </p:nvPr>
        </p:nvSpPr>
        <p:spPr>
          <a:xfrm>
            <a:off x="527061" y="1773239"/>
            <a:ext cx="11182351" cy="432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12" name="Fußzeilenplatzhalter 5"/>
          <p:cNvSpPr>
            <a:spLocks noGrp="1"/>
          </p:cNvSpPr>
          <p:nvPr>
            <p:ph type="ftr" sz="quarter" idx="3"/>
          </p:nvPr>
        </p:nvSpPr>
        <p:spPr>
          <a:xfrm>
            <a:off x="1391317" y="6309331"/>
            <a:ext cx="4320640" cy="365125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751">
                <a:solidFill>
                  <a:schemeClr val="bg1"/>
                </a:solidFill>
              </a:defRPr>
            </a:lvl1pPr>
          </a:lstStyle>
          <a:p>
            <a:r>
              <a:rPr lang="de-DE"/>
              <a:t>Titel Referat, Datum, Referent</a:t>
            </a:r>
            <a:endParaRPr lang="de-CH"/>
          </a:p>
        </p:txBody>
      </p:sp>
      <p:sp>
        <p:nvSpPr>
          <p:cNvPr id="14" name="Foliennummernplatzhalter 10"/>
          <p:cNvSpPr>
            <a:spLocks noGrp="1"/>
          </p:cNvSpPr>
          <p:nvPr>
            <p:ph type="sldNum" sz="quarter" idx="4"/>
          </p:nvPr>
        </p:nvSpPr>
        <p:spPr>
          <a:xfrm>
            <a:off x="527200" y="6309331"/>
            <a:ext cx="761981" cy="365125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751">
                <a:solidFill>
                  <a:schemeClr val="bg1"/>
                </a:solidFill>
              </a:defRPr>
            </a:lvl1pPr>
          </a:lstStyle>
          <a:p>
            <a:fld id="{E2A571F0-C9A1-493E-990A-02B3889D72AA}" type="slidenum">
              <a:rPr lang="de-CH" smtClean="0"/>
              <a:pPr/>
              <a:t>‹Nr.›</a:t>
            </a:fld>
            <a:r>
              <a:rPr lang="de-CH"/>
              <a:t> |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F1B1D44F-A994-4CC4-94F5-AA38B131563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0519" y="6386923"/>
            <a:ext cx="810530" cy="215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42277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Bild dunkel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2"/>
          <p:cNvSpPr>
            <a:spLocks noGrp="1"/>
          </p:cNvSpPr>
          <p:nvPr>
            <p:ph type="title"/>
          </p:nvPr>
        </p:nvSpPr>
        <p:spPr>
          <a:xfrm>
            <a:off x="527052" y="536575"/>
            <a:ext cx="11182349" cy="1008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10" name="Bildplatzhalter 5"/>
          <p:cNvSpPr>
            <a:spLocks noGrp="1"/>
          </p:cNvSpPr>
          <p:nvPr>
            <p:ph type="pic" sz="quarter" idx="12"/>
          </p:nvPr>
        </p:nvSpPr>
        <p:spPr>
          <a:xfrm>
            <a:off x="527052" y="1804995"/>
            <a:ext cx="11182349" cy="3888244"/>
          </a:xfrm>
          <a:noFill/>
        </p:spPr>
        <p:txBody>
          <a:bodyPr wrap="square">
            <a:spAutoFit/>
          </a:bodyPr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  <a:p>
            <a:endParaRPr lang="de-DE"/>
          </a:p>
          <a:p>
            <a:endParaRPr lang="de-DE"/>
          </a:p>
          <a:p>
            <a:endParaRPr lang="de-DE"/>
          </a:p>
          <a:p>
            <a:endParaRPr lang="de-DE"/>
          </a:p>
          <a:p>
            <a:endParaRPr lang="de-DE"/>
          </a:p>
          <a:p>
            <a:endParaRPr lang="de-DE"/>
          </a:p>
          <a:p>
            <a:endParaRPr lang="de-DE"/>
          </a:p>
          <a:p>
            <a:endParaRPr lang="de-DE"/>
          </a:p>
          <a:p>
            <a:endParaRPr lang="de-DE"/>
          </a:p>
          <a:p>
            <a:endParaRPr lang="de-DE"/>
          </a:p>
          <a:p>
            <a:endParaRPr lang="de-CH"/>
          </a:p>
        </p:txBody>
      </p:sp>
      <p:sp>
        <p:nvSpPr>
          <p:cNvPr id="11" name="Textplatzhalter 14"/>
          <p:cNvSpPr>
            <a:spLocks noGrp="1"/>
          </p:cNvSpPr>
          <p:nvPr>
            <p:ph type="body" sz="quarter" idx="13" hasCustomPrompt="1"/>
          </p:nvPr>
        </p:nvSpPr>
        <p:spPr>
          <a:xfrm>
            <a:off x="527052" y="5806046"/>
            <a:ext cx="11182349" cy="287337"/>
          </a:xfrm>
        </p:spPr>
        <p:txBody>
          <a:bodyPr/>
          <a:lstStyle>
            <a:lvl1pPr marL="0" indent="0">
              <a:buNone/>
              <a:defRPr sz="1125">
                <a:solidFill>
                  <a:schemeClr val="bg1"/>
                </a:solidFill>
              </a:defRPr>
            </a:lvl1pPr>
            <a:lvl2pPr marL="269993" indent="0">
              <a:buNone/>
              <a:defRPr/>
            </a:lvl2pPr>
          </a:lstStyle>
          <a:p>
            <a:pPr lvl="0"/>
            <a:r>
              <a:rPr lang="de-DE"/>
              <a:t>Bildlegende durch Klicken hinzufügen</a:t>
            </a:r>
          </a:p>
        </p:txBody>
      </p:sp>
      <p:cxnSp>
        <p:nvCxnSpPr>
          <p:cNvPr id="12" name="Gerade Verbindung 11"/>
          <p:cNvCxnSpPr/>
          <p:nvPr userDrawn="1"/>
        </p:nvCxnSpPr>
        <p:spPr>
          <a:xfrm>
            <a:off x="527049" y="6192000"/>
            <a:ext cx="111840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Grafik 13">
            <a:extLst>
              <a:ext uri="{FF2B5EF4-FFF2-40B4-BE49-F238E27FC236}">
                <a16:creationId xmlns:a16="http://schemas.microsoft.com/office/drawing/2014/main" id="{E7AE4789-EDD6-414A-BCD9-B1DCBF97863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0519" y="6386923"/>
            <a:ext cx="810530" cy="215102"/>
          </a:xfrm>
          <a:prstGeom prst="rect">
            <a:avLst/>
          </a:prstGeom>
        </p:spPr>
      </p:pic>
      <p:sp>
        <p:nvSpPr>
          <p:cNvPr id="13" name="Fußzeilenplatzhalter 5">
            <a:extLst>
              <a:ext uri="{FF2B5EF4-FFF2-40B4-BE49-F238E27FC236}">
                <a16:creationId xmlns:a16="http://schemas.microsoft.com/office/drawing/2014/main" id="{44915CDF-DE5A-426A-B7D5-FFC4349A4E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91317" y="6309331"/>
            <a:ext cx="4320640" cy="365125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751">
                <a:solidFill>
                  <a:schemeClr val="bg1"/>
                </a:solidFill>
              </a:defRPr>
            </a:lvl1pPr>
          </a:lstStyle>
          <a:p>
            <a:r>
              <a:rPr lang="de-DE"/>
              <a:t>Titel Referat, Datum, Referent</a:t>
            </a:r>
            <a:endParaRPr lang="de-CH"/>
          </a:p>
        </p:txBody>
      </p:sp>
      <p:sp>
        <p:nvSpPr>
          <p:cNvPr id="17" name="Foliennummernplatzhalter 10">
            <a:extLst>
              <a:ext uri="{FF2B5EF4-FFF2-40B4-BE49-F238E27FC236}">
                <a16:creationId xmlns:a16="http://schemas.microsoft.com/office/drawing/2014/main" id="{ED5EB8D3-7230-48D9-B1E4-CF7CD88210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27200" y="6309331"/>
            <a:ext cx="761981" cy="365125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751">
                <a:solidFill>
                  <a:schemeClr val="bg1"/>
                </a:solidFill>
              </a:defRPr>
            </a:lvl1pPr>
          </a:lstStyle>
          <a:p>
            <a:fld id="{E2A571F0-C9A1-493E-990A-02B3889D72AA}" type="slidenum">
              <a:rPr lang="de-CH" smtClean="0"/>
              <a:pPr/>
              <a:t>‹Nr.›</a:t>
            </a:fld>
            <a:r>
              <a:rPr lang="de-CH"/>
              <a:t> |</a:t>
            </a:r>
          </a:p>
        </p:txBody>
      </p:sp>
    </p:spTree>
    <p:extLst>
      <p:ext uri="{BB962C8B-B14F-4D97-AF65-F5344CB8AC3E}">
        <p14:creationId xmlns:p14="http://schemas.microsoft.com/office/powerpoint/2010/main" val="39149790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 dunkel">
    <p:bg>
      <p:bgPr>
        <a:solidFill>
          <a:srgbClr val="87878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cxnSp>
        <p:nvCxnSpPr>
          <p:cNvPr id="9" name="Gerade Verbindung 8"/>
          <p:cNvCxnSpPr/>
          <p:nvPr userDrawn="1"/>
        </p:nvCxnSpPr>
        <p:spPr>
          <a:xfrm>
            <a:off x="527049" y="6192000"/>
            <a:ext cx="11184000" cy="0"/>
          </a:xfrm>
          <a:prstGeom prst="line">
            <a:avLst/>
          </a:prstGeom>
          <a:ln w="9525">
            <a:solidFill>
              <a:srgbClr val="878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Bildplatzhalter 18"/>
          <p:cNvSpPr>
            <a:spLocks noGrp="1"/>
          </p:cNvSpPr>
          <p:nvPr>
            <p:ph type="pic" sz="quarter" idx="17"/>
          </p:nvPr>
        </p:nvSpPr>
        <p:spPr>
          <a:xfrm>
            <a:off x="527049" y="1773239"/>
            <a:ext cx="5424000" cy="3960000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11" name="Bildplatzhalter 18"/>
          <p:cNvSpPr>
            <a:spLocks noGrp="1"/>
          </p:cNvSpPr>
          <p:nvPr>
            <p:ph type="pic" sz="quarter" idx="18"/>
          </p:nvPr>
        </p:nvSpPr>
        <p:spPr>
          <a:xfrm>
            <a:off x="6285400" y="1773239"/>
            <a:ext cx="5424000" cy="3960000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12" name="Textplatzhalter 14"/>
          <p:cNvSpPr>
            <a:spLocks noGrp="1"/>
          </p:cNvSpPr>
          <p:nvPr>
            <p:ph type="body" sz="quarter" idx="13" hasCustomPrompt="1"/>
          </p:nvPr>
        </p:nvSpPr>
        <p:spPr>
          <a:xfrm>
            <a:off x="527049" y="5806046"/>
            <a:ext cx="5424000" cy="287337"/>
          </a:xfrm>
        </p:spPr>
        <p:txBody>
          <a:bodyPr/>
          <a:lstStyle>
            <a:lvl1pPr marL="0" marR="0" indent="0" algn="l" defTabSz="685783" rtl="0" eaLnBrk="1" fontAlgn="auto" latinLnBrk="0" hangingPunct="1">
              <a:lnSpc>
                <a:spcPct val="100000"/>
              </a:lnSpc>
              <a:spcBef>
                <a:spcPts val="413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None/>
              <a:tabLst/>
              <a:defRPr sz="1125">
                <a:solidFill>
                  <a:schemeClr val="bg1"/>
                </a:solidFill>
              </a:defRPr>
            </a:lvl1pPr>
            <a:lvl2pPr marL="269993" indent="0">
              <a:buNone/>
              <a:defRPr/>
            </a:lvl2pPr>
          </a:lstStyle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413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None/>
              <a:tabLst/>
              <a:defRPr/>
            </a:pPr>
            <a:r>
              <a:rPr lang="de-DE"/>
              <a:t>Bildlegende durch Klicken hinzufügen</a:t>
            </a:r>
          </a:p>
        </p:txBody>
      </p:sp>
      <p:sp>
        <p:nvSpPr>
          <p:cNvPr id="14" name="Textplatzhalter 14"/>
          <p:cNvSpPr>
            <a:spLocks noGrp="1"/>
          </p:cNvSpPr>
          <p:nvPr>
            <p:ph type="body" sz="quarter" idx="19" hasCustomPrompt="1"/>
          </p:nvPr>
        </p:nvSpPr>
        <p:spPr>
          <a:xfrm>
            <a:off x="6288027" y="5806046"/>
            <a:ext cx="5424000" cy="287337"/>
          </a:xfrm>
        </p:spPr>
        <p:txBody>
          <a:bodyPr/>
          <a:lstStyle>
            <a:lvl1pPr marL="0" marR="0" indent="0" algn="l" defTabSz="685783" rtl="0" eaLnBrk="1" fontAlgn="auto" latinLnBrk="0" hangingPunct="1">
              <a:lnSpc>
                <a:spcPct val="100000"/>
              </a:lnSpc>
              <a:spcBef>
                <a:spcPts val="413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None/>
              <a:tabLst/>
              <a:defRPr sz="1125">
                <a:solidFill>
                  <a:schemeClr val="bg1"/>
                </a:solidFill>
              </a:defRPr>
            </a:lvl1pPr>
            <a:lvl2pPr marL="269993" indent="0">
              <a:buNone/>
              <a:defRPr/>
            </a:lvl2pPr>
          </a:lstStyle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413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None/>
              <a:tabLst/>
              <a:defRPr/>
            </a:pPr>
            <a:r>
              <a:rPr lang="de-DE"/>
              <a:t>Bildlegende durch Klicken hinzufügen</a:t>
            </a:r>
          </a:p>
        </p:txBody>
      </p:sp>
      <p:cxnSp>
        <p:nvCxnSpPr>
          <p:cNvPr id="17" name="Gerade Verbindung 16"/>
          <p:cNvCxnSpPr/>
          <p:nvPr userDrawn="1"/>
        </p:nvCxnSpPr>
        <p:spPr>
          <a:xfrm>
            <a:off x="527049" y="6192000"/>
            <a:ext cx="111840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Grafik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0519" y="6386923"/>
            <a:ext cx="810530" cy="215102"/>
          </a:xfrm>
          <a:prstGeom prst="rect">
            <a:avLst/>
          </a:prstGeom>
        </p:spPr>
      </p:pic>
      <p:sp>
        <p:nvSpPr>
          <p:cNvPr id="21" name="Fußzeilenplatzhalter 5">
            <a:extLst>
              <a:ext uri="{FF2B5EF4-FFF2-40B4-BE49-F238E27FC236}">
                <a16:creationId xmlns:a16="http://schemas.microsoft.com/office/drawing/2014/main" id="{3603CC2E-5BCA-405D-A4A6-0FE4EBA376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91317" y="6309331"/>
            <a:ext cx="4320640" cy="365125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751">
                <a:solidFill>
                  <a:schemeClr val="bg1"/>
                </a:solidFill>
              </a:defRPr>
            </a:lvl1pPr>
          </a:lstStyle>
          <a:p>
            <a:r>
              <a:rPr lang="de-DE"/>
              <a:t>Titel Referat, Datum, Referent</a:t>
            </a:r>
            <a:endParaRPr lang="de-CH"/>
          </a:p>
        </p:txBody>
      </p:sp>
      <p:sp>
        <p:nvSpPr>
          <p:cNvPr id="23" name="Foliennummernplatzhalter 10">
            <a:extLst>
              <a:ext uri="{FF2B5EF4-FFF2-40B4-BE49-F238E27FC236}">
                <a16:creationId xmlns:a16="http://schemas.microsoft.com/office/drawing/2014/main" id="{BA0DD8B4-58EA-4C79-B7CA-369F62D1AA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27200" y="6309331"/>
            <a:ext cx="761981" cy="365125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751">
                <a:solidFill>
                  <a:schemeClr val="bg1"/>
                </a:solidFill>
              </a:defRPr>
            </a:lvl1pPr>
          </a:lstStyle>
          <a:p>
            <a:fld id="{E2A571F0-C9A1-493E-990A-02B3889D72AA}" type="slidenum">
              <a:rPr lang="de-CH" smtClean="0"/>
              <a:pPr/>
              <a:t>‹Nr.›</a:t>
            </a:fld>
            <a:r>
              <a:rPr lang="de-CH"/>
              <a:t> |</a:t>
            </a:r>
          </a:p>
        </p:txBody>
      </p:sp>
    </p:spTree>
    <p:extLst>
      <p:ext uri="{BB962C8B-B14F-4D97-AF65-F5344CB8AC3E}">
        <p14:creationId xmlns:p14="http://schemas.microsoft.com/office/powerpoint/2010/main" val="42918463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und Text dunkel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Gerade Verbindung 14"/>
          <p:cNvCxnSpPr/>
          <p:nvPr userDrawn="1"/>
        </p:nvCxnSpPr>
        <p:spPr>
          <a:xfrm>
            <a:off x="527049" y="6192000"/>
            <a:ext cx="111840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Bildplatzhalter 18"/>
          <p:cNvSpPr>
            <a:spLocks noGrp="1"/>
          </p:cNvSpPr>
          <p:nvPr>
            <p:ph type="pic" sz="quarter" idx="17"/>
          </p:nvPr>
        </p:nvSpPr>
        <p:spPr>
          <a:xfrm>
            <a:off x="527049" y="1773245"/>
            <a:ext cx="5424000" cy="4319587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23" name="Inhaltsplatzhalter 2"/>
          <p:cNvSpPr>
            <a:spLocks noGrp="1"/>
          </p:cNvSpPr>
          <p:nvPr>
            <p:ph idx="1"/>
          </p:nvPr>
        </p:nvSpPr>
        <p:spPr>
          <a:xfrm>
            <a:off x="6285400" y="1773384"/>
            <a:ext cx="5424000" cy="4319445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24" name="Titel 12"/>
          <p:cNvSpPr>
            <a:spLocks noGrp="1"/>
          </p:cNvSpPr>
          <p:nvPr>
            <p:ph type="title"/>
          </p:nvPr>
        </p:nvSpPr>
        <p:spPr>
          <a:xfrm>
            <a:off x="527052" y="536575"/>
            <a:ext cx="11182349" cy="1008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E4C0B31E-C9E8-40EA-8BE4-F8A48F9A173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0519" y="6386923"/>
            <a:ext cx="810530" cy="215102"/>
          </a:xfrm>
          <a:prstGeom prst="rect">
            <a:avLst/>
          </a:prstGeom>
        </p:spPr>
      </p:pic>
      <p:sp>
        <p:nvSpPr>
          <p:cNvPr id="14" name="Fußzeilenplatzhalter 5">
            <a:extLst>
              <a:ext uri="{FF2B5EF4-FFF2-40B4-BE49-F238E27FC236}">
                <a16:creationId xmlns:a16="http://schemas.microsoft.com/office/drawing/2014/main" id="{EF2F64D1-D64C-4247-8B86-EBAEDD283E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91317" y="6309331"/>
            <a:ext cx="4320640" cy="365125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751">
                <a:solidFill>
                  <a:schemeClr val="bg1"/>
                </a:solidFill>
              </a:defRPr>
            </a:lvl1pPr>
          </a:lstStyle>
          <a:p>
            <a:r>
              <a:rPr lang="de-DE"/>
              <a:t>Titel Referat, Datum, Referent</a:t>
            </a:r>
            <a:endParaRPr lang="de-CH"/>
          </a:p>
        </p:txBody>
      </p:sp>
      <p:sp>
        <p:nvSpPr>
          <p:cNvPr id="16" name="Foliennummernplatzhalter 10">
            <a:extLst>
              <a:ext uri="{FF2B5EF4-FFF2-40B4-BE49-F238E27FC236}">
                <a16:creationId xmlns:a16="http://schemas.microsoft.com/office/drawing/2014/main" id="{41E37890-6BF7-48DB-BB28-B4A8B0BCC6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27200" y="6309331"/>
            <a:ext cx="761981" cy="365125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751">
                <a:solidFill>
                  <a:schemeClr val="bg1"/>
                </a:solidFill>
              </a:defRPr>
            </a:lvl1pPr>
          </a:lstStyle>
          <a:p>
            <a:fld id="{E2A571F0-C9A1-493E-990A-02B3889D72AA}" type="slidenum">
              <a:rPr lang="de-CH" smtClean="0"/>
              <a:pPr/>
              <a:t>‹Nr.›</a:t>
            </a:fld>
            <a:r>
              <a:rPr lang="de-CH"/>
              <a:t> |</a:t>
            </a:r>
          </a:p>
        </p:txBody>
      </p:sp>
    </p:spTree>
    <p:extLst>
      <p:ext uri="{BB962C8B-B14F-4D97-AF65-F5344CB8AC3E}">
        <p14:creationId xmlns:p14="http://schemas.microsoft.com/office/powerpoint/2010/main" val="2562289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18"/>
          <p:cNvSpPr>
            <a:spLocks noGrp="1"/>
          </p:cNvSpPr>
          <p:nvPr>
            <p:ph type="pic" sz="quarter" idx="17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4" name="Titel"/>
          <p:cNvSpPr>
            <a:spLocks noGrp="1"/>
          </p:cNvSpPr>
          <p:nvPr>
            <p:ph type="title" hasCustomPrompt="1"/>
          </p:nvPr>
        </p:nvSpPr>
        <p:spPr>
          <a:xfrm>
            <a:off x="527052" y="764714"/>
            <a:ext cx="5568949" cy="1102179"/>
          </a:xfrm>
          <a:solidFill>
            <a:schemeClr val="bg1">
              <a:alpha val="90000"/>
            </a:schemeClr>
          </a:solidFill>
        </p:spPr>
        <p:txBody>
          <a:bodyPr wrap="square" lIns="252000" tIns="180000" rIns="180000" bIns="18000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de-CH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59D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14" name="Inhaltsplatzhalter 2"/>
          <p:cNvSpPr>
            <a:spLocks noGrp="1"/>
          </p:cNvSpPr>
          <p:nvPr>
            <p:ph idx="1"/>
          </p:nvPr>
        </p:nvSpPr>
        <p:spPr>
          <a:xfrm>
            <a:off x="527058" y="2132856"/>
            <a:ext cx="5568951" cy="1584176"/>
          </a:xfrm>
        </p:spPr>
        <p:txBody>
          <a:bodyPr>
            <a:noAutofit/>
          </a:bodyPr>
          <a:lstStyle>
            <a:lvl1pPr marL="200020" indent="0">
              <a:buNone/>
              <a:defRPr b="1">
                <a:solidFill>
                  <a:schemeClr val="tx1"/>
                </a:solidFill>
              </a:defRPr>
            </a:lvl1pPr>
            <a:lvl2pPr marL="200020" indent="0">
              <a:buNone/>
              <a:tabLst/>
              <a:defRPr sz="1800"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21459918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Sprachen - dunkel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Gerade Verbindung 14">
            <a:extLst>
              <a:ext uri="{FF2B5EF4-FFF2-40B4-BE49-F238E27FC236}">
                <a16:creationId xmlns:a16="http://schemas.microsoft.com/office/drawing/2014/main" id="{CAB610DB-02AD-478B-A569-CD0C7D58C87A}"/>
              </a:ext>
            </a:extLst>
          </p:cNvPr>
          <p:cNvCxnSpPr/>
          <p:nvPr userDrawn="1"/>
        </p:nvCxnSpPr>
        <p:spPr>
          <a:xfrm>
            <a:off x="527049" y="6192000"/>
            <a:ext cx="111840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AAB48CAF-FC82-4CC2-9A8D-38EAB15237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72200" y="1773384"/>
            <a:ext cx="5567218" cy="4319445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4D8FED7F-A280-4F7C-8ECE-4518109C499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0519" y="6386923"/>
            <a:ext cx="810530" cy="215102"/>
          </a:xfrm>
          <a:prstGeom prst="rect">
            <a:avLst/>
          </a:prstGeom>
        </p:spPr>
      </p:pic>
      <p:sp>
        <p:nvSpPr>
          <p:cNvPr id="8" name="Fußzeilenplatzhalter 5">
            <a:extLst>
              <a:ext uri="{FF2B5EF4-FFF2-40B4-BE49-F238E27FC236}">
                <a16:creationId xmlns:a16="http://schemas.microsoft.com/office/drawing/2014/main" id="{BD5FB778-4745-45A8-9DC3-696F414099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91317" y="6309331"/>
            <a:ext cx="4320640" cy="365125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751">
                <a:solidFill>
                  <a:schemeClr val="bg1"/>
                </a:solidFill>
              </a:defRPr>
            </a:lvl1pPr>
          </a:lstStyle>
          <a:p>
            <a:r>
              <a:rPr lang="de-DE"/>
              <a:t>Titel Referat, Datum, Referent</a:t>
            </a:r>
            <a:endParaRPr lang="de-CH"/>
          </a:p>
        </p:txBody>
      </p:sp>
      <p:sp>
        <p:nvSpPr>
          <p:cNvPr id="9" name="Foliennummernplatzhalter 10">
            <a:extLst>
              <a:ext uri="{FF2B5EF4-FFF2-40B4-BE49-F238E27FC236}">
                <a16:creationId xmlns:a16="http://schemas.microsoft.com/office/drawing/2014/main" id="{4E08F0E8-3834-4021-B240-7A2D087FE6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27200" y="6309331"/>
            <a:ext cx="761981" cy="365125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751">
                <a:solidFill>
                  <a:schemeClr val="bg1"/>
                </a:solidFill>
              </a:defRPr>
            </a:lvl1pPr>
          </a:lstStyle>
          <a:p>
            <a:fld id="{E2A571F0-C9A1-493E-990A-02B3889D72AA}" type="slidenum">
              <a:rPr lang="de-CH" smtClean="0"/>
              <a:pPr/>
              <a:t>‹Nr.›</a:t>
            </a:fld>
            <a:r>
              <a:rPr lang="de-CH"/>
              <a:t> |</a:t>
            </a:r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1E9DAE8E-0D7C-4C72-85EC-1EAC561F9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062" y="536575"/>
            <a:ext cx="5424932" cy="1008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11" name="Textplatzhalter 13">
            <a:extLst>
              <a:ext uri="{FF2B5EF4-FFF2-40B4-BE49-F238E27FC236}">
                <a16:creationId xmlns:a16="http://schemas.microsoft.com/office/drawing/2014/main" id="{0C4E2E77-1E6F-4361-A2F3-020EE1F08B2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172200" y="536623"/>
            <a:ext cx="5537200" cy="1008063"/>
          </a:xfr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CH"/>
              <a:t>Titelmasterformat durch Klicken bearbeiten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6637224E-2B69-488D-AE1A-D5B01C0E6829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527049" y="1773384"/>
            <a:ext cx="5424000" cy="4319445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24278633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>
            <a:extLst>
              <a:ext uri="{FF2B5EF4-FFF2-40B4-BE49-F238E27FC236}">
                <a16:creationId xmlns:a16="http://schemas.microsoft.com/office/drawing/2014/main" id="{5C86E7BA-B9E5-4D2C-9862-FEAC9C3BA5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7053" y="534009"/>
            <a:ext cx="10670036" cy="1008000"/>
          </a:xfrm>
        </p:spPr>
        <p:txBody>
          <a:bodyPr anchor="t"/>
          <a:lstStyle>
            <a:lvl1pPr>
              <a:defRPr sz="2400" b="1">
                <a:solidFill>
                  <a:srgbClr val="00659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CH">
                <a:solidFill>
                  <a:srgbClr val="00659D"/>
                </a:solidFill>
              </a:rPr>
              <a:t>Titelmasterformakt durch Klicken bearbeiten</a:t>
            </a:r>
          </a:p>
        </p:txBody>
      </p:sp>
      <p:sp>
        <p:nvSpPr>
          <p:cNvPr id="6" name="Bildplatzhalter 5">
            <a:extLst>
              <a:ext uri="{FF2B5EF4-FFF2-40B4-BE49-F238E27FC236}">
                <a16:creationId xmlns:a16="http://schemas.microsoft.com/office/drawing/2014/main" id="{666646F3-8AEA-4CAB-996C-E940874CC2E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7053" y="1863292"/>
            <a:ext cx="3420000" cy="2160000"/>
          </a:xfrm>
        </p:spPr>
        <p:txBody>
          <a:bodyPr/>
          <a:lstStyle/>
          <a:p>
            <a:endParaRPr lang="de-CH"/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F158E81D-7067-41D5-AAB5-FC6FD255897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303500" y="1863292"/>
            <a:ext cx="3420000" cy="2160000"/>
          </a:xfrm>
        </p:spPr>
        <p:txBody>
          <a:bodyPr/>
          <a:lstStyle/>
          <a:p>
            <a:endParaRPr lang="de-CH"/>
          </a:p>
        </p:txBody>
      </p:sp>
      <p:sp>
        <p:nvSpPr>
          <p:cNvPr id="9" name="Bildplatzhalter 5">
            <a:extLst>
              <a:ext uri="{FF2B5EF4-FFF2-40B4-BE49-F238E27FC236}">
                <a16:creationId xmlns:a16="http://schemas.microsoft.com/office/drawing/2014/main" id="{DC0BF0B3-6298-4BEB-BE12-01A8B9A72F3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7051" y="4377892"/>
            <a:ext cx="3420000" cy="2160000"/>
          </a:xfrm>
        </p:spPr>
        <p:txBody>
          <a:bodyPr/>
          <a:lstStyle/>
          <a:p>
            <a:endParaRPr lang="de-CH"/>
          </a:p>
        </p:txBody>
      </p:sp>
      <p:sp>
        <p:nvSpPr>
          <p:cNvPr id="10" name="Bildplatzhalter 5">
            <a:extLst>
              <a:ext uri="{FF2B5EF4-FFF2-40B4-BE49-F238E27FC236}">
                <a16:creationId xmlns:a16="http://schemas.microsoft.com/office/drawing/2014/main" id="{1808BFF4-1323-4656-BCE7-E902CBCE85B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303500" y="4377892"/>
            <a:ext cx="3420000" cy="2160000"/>
          </a:xfrm>
        </p:spPr>
        <p:txBody>
          <a:bodyPr/>
          <a:lstStyle/>
          <a:p>
            <a:endParaRPr lang="de-CH"/>
          </a:p>
        </p:txBody>
      </p:sp>
      <p:sp>
        <p:nvSpPr>
          <p:cNvPr id="11" name="Bildplatzhalter 5">
            <a:extLst>
              <a:ext uri="{FF2B5EF4-FFF2-40B4-BE49-F238E27FC236}">
                <a16:creationId xmlns:a16="http://schemas.microsoft.com/office/drawing/2014/main" id="{0710D953-8817-4EA9-96F7-C5869AE196D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415274" y="3120592"/>
            <a:ext cx="3420000" cy="2160000"/>
          </a:xfrm>
        </p:spPr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987617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C3BBCF-E610-4DB7-BBD5-23D1E4DFE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659D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4" name="Bildplatzhalter 3">
            <a:extLst>
              <a:ext uri="{FF2B5EF4-FFF2-40B4-BE49-F238E27FC236}">
                <a16:creationId xmlns:a16="http://schemas.microsoft.com/office/drawing/2014/main" id="{1E87DC15-B15C-45ED-BC51-ED336E596D0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7050" y="1820861"/>
            <a:ext cx="3420000" cy="2160000"/>
          </a:xfrm>
        </p:spPr>
        <p:txBody>
          <a:bodyPr/>
          <a:lstStyle/>
          <a:p>
            <a:endParaRPr lang="de-CH"/>
          </a:p>
        </p:txBody>
      </p:sp>
      <p:sp>
        <p:nvSpPr>
          <p:cNvPr id="5" name="Bildplatzhalter 3">
            <a:extLst>
              <a:ext uri="{FF2B5EF4-FFF2-40B4-BE49-F238E27FC236}">
                <a16:creationId xmlns:a16="http://schemas.microsoft.com/office/drawing/2014/main" id="{5CCA359C-4134-401C-B359-49CBF731BDC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408226" y="1820861"/>
            <a:ext cx="3420000" cy="2160000"/>
          </a:xfrm>
        </p:spPr>
        <p:txBody>
          <a:bodyPr/>
          <a:lstStyle/>
          <a:p>
            <a:endParaRPr lang="de-CH"/>
          </a:p>
        </p:txBody>
      </p:sp>
      <p:sp>
        <p:nvSpPr>
          <p:cNvPr id="6" name="Bildplatzhalter 3">
            <a:extLst>
              <a:ext uri="{FF2B5EF4-FFF2-40B4-BE49-F238E27FC236}">
                <a16:creationId xmlns:a16="http://schemas.microsoft.com/office/drawing/2014/main" id="{93C1B73A-4BAE-46C0-841F-7DE7112BDD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289402" y="1820861"/>
            <a:ext cx="3420000" cy="2160000"/>
          </a:xfrm>
        </p:spPr>
        <p:txBody>
          <a:bodyPr/>
          <a:lstStyle/>
          <a:p>
            <a:endParaRPr lang="de-CH"/>
          </a:p>
        </p:txBody>
      </p:sp>
      <p:sp>
        <p:nvSpPr>
          <p:cNvPr id="7" name="Bildplatzhalter 3">
            <a:extLst>
              <a:ext uri="{FF2B5EF4-FFF2-40B4-BE49-F238E27FC236}">
                <a16:creationId xmlns:a16="http://schemas.microsoft.com/office/drawing/2014/main" id="{59A97272-0D09-43CD-8E19-44087A14FE8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7050" y="4380031"/>
            <a:ext cx="3420000" cy="2160000"/>
          </a:xfrm>
        </p:spPr>
        <p:txBody>
          <a:bodyPr/>
          <a:lstStyle/>
          <a:p>
            <a:endParaRPr lang="de-CH"/>
          </a:p>
        </p:txBody>
      </p:sp>
      <p:sp>
        <p:nvSpPr>
          <p:cNvPr id="8" name="Bildplatzhalter 3">
            <a:extLst>
              <a:ext uri="{FF2B5EF4-FFF2-40B4-BE49-F238E27FC236}">
                <a16:creationId xmlns:a16="http://schemas.microsoft.com/office/drawing/2014/main" id="{92740307-31C4-4706-88E5-222633578D7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408226" y="4380031"/>
            <a:ext cx="3420000" cy="2160000"/>
          </a:xfrm>
        </p:spPr>
        <p:txBody>
          <a:bodyPr/>
          <a:lstStyle/>
          <a:p>
            <a:endParaRPr lang="de-CH"/>
          </a:p>
        </p:txBody>
      </p:sp>
      <p:sp>
        <p:nvSpPr>
          <p:cNvPr id="9" name="Bildplatzhalter 3">
            <a:extLst>
              <a:ext uri="{FF2B5EF4-FFF2-40B4-BE49-F238E27FC236}">
                <a16:creationId xmlns:a16="http://schemas.microsoft.com/office/drawing/2014/main" id="{36AA537E-DE4D-40B4-8D88-25F11029450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289402" y="4380031"/>
            <a:ext cx="3420000" cy="2160000"/>
          </a:xfrm>
        </p:spPr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759756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2">
            <a:extLst>
              <a:ext uri="{FF2B5EF4-FFF2-40B4-BE49-F238E27FC236}">
                <a16:creationId xmlns:a16="http://schemas.microsoft.com/office/drawing/2014/main" id="{2DC0F7BE-FF8D-077C-959D-B15B28052C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052" y="536575"/>
            <a:ext cx="11182349" cy="1008000"/>
          </a:xfrm>
        </p:spPr>
        <p:txBody>
          <a:bodyPr/>
          <a:lstStyle>
            <a:lvl1pPr>
              <a:defRPr>
                <a:solidFill>
                  <a:srgbClr val="00659D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4" name="Bildplatzhalter 5">
            <a:extLst>
              <a:ext uri="{FF2B5EF4-FFF2-40B4-BE49-F238E27FC236}">
                <a16:creationId xmlns:a16="http://schemas.microsoft.com/office/drawing/2014/main" id="{6FF5CAD9-A729-047F-4C5D-28B6415CFFF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30777" y="1863278"/>
            <a:ext cx="3624731" cy="2069764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5" name="Bildplatzhalter 5">
            <a:extLst>
              <a:ext uri="{FF2B5EF4-FFF2-40B4-BE49-F238E27FC236}">
                <a16:creationId xmlns:a16="http://schemas.microsoft.com/office/drawing/2014/main" id="{32EFF6AE-1D45-98D1-06E3-EC34DA708DB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17545" y="4254213"/>
            <a:ext cx="3624731" cy="2069764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6" name="Bildplatzhalter 5">
            <a:extLst>
              <a:ext uri="{FF2B5EF4-FFF2-40B4-BE49-F238E27FC236}">
                <a16:creationId xmlns:a16="http://schemas.microsoft.com/office/drawing/2014/main" id="{87C23D15-9D71-4111-6003-18DE04C9A73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089945" y="1860726"/>
            <a:ext cx="3624731" cy="2069764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7" name="Bildplatzhalter 5">
            <a:extLst>
              <a:ext uri="{FF2B5EF4-FFF2-40B4-BE49-F238E27FC236}">
                <a16:creationId xmlns:a16="http://schemas.microsoft.com/office/drawing/2014/main" id="{B17A9541-FEF6-B6F9-0B69-703E2CED845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076713" y="4251661"/>
            <a:ext cx="3624731" cy="2069764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482975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le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D740AA-B303-9745-0FAA-05C316B1B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6" name="Bildplatzhalter 5">
            <a:extLst>
              <a:ext uri="{FF2B5EF4-FFF2-40B4-BE49-F238E27FC236}">
                <a16:creationId xmlns:a16="http://schemas.microsoft.com/office/drawing/2014/main" id="{C6C82389-69BF-8302-E05B-FCB41CC31F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98975" y="1818978"/>
            <a:ext cx="2052000" cy="1260000"/>
          </a:xfrm>
          <a:ln>
            <a:noFill/>
          </a:ln>
        </p:spPr>
        <p:txBody>
          <a:bodyPr/>
          <a:lstStyle/>
          <a:p>
            <a:endParaRPr lang="de-CH"/>
          </a:p>
        </p:txBody>
      </p:sp>
      <p:sp>
        <p:nvSpPr>
          <p:cNvPr id="48" name="Bildplatzhalter 5">
            <a:extLst>
              <a:ext uri="{FF2B5EF4-FFF2-40B4-BE49-F238E27FC236}">
                <a16:creationId xmlns:a16="http://schemas.microsoft.com/office/drawing/2014/main" id="{BE13E2B5-E305-BAB5-2833-F6C5C5A244F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-98975" y="3095100"/>
            <a:ext cx="2052000" cy="1260000"/>
          </a:xfrm>
          <a:ln>
            <a:noFill/>
          </a:ln>
        </p:spPr>
        <p:txBody>
          <a:bodyPr/>
          <a:lstStyle/>
          <a:p>
            <a:endParaRPr lang="de-CH"/>
          </a:p>
        </p:txBody>
      </p:sp>
      <p:sp>
        <p:nvSpPr>
          <p:cNvPr id="54" name="Bildplatzhalter 5">
            <a:extLst>
              <a:ext uri="{FF2B5EF4-FFF2-40B4-BE49-F238E27FC236}">
                <a16:creationId xmlns:a16="http://schemas.microsoft.com/office/drawing/2014/main" id="{9FDD33E3-38B6-A0EB-E5B6-3BF3F72D65F9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-98975" y="4371903"/>
            <a:ext cx="2052000" cy="1260000"/>
          </a:xfrm>
          <a:ln>
            <a:noFill/>
          </a:ln>
        </p:spPr>
        <p:txBody>
          <a:bodyPr/>
          <a:lstStyle/>
          <a:p>
            <a:endParaRPr lang="de-CH"/>
          </a:p>
        </p:txBody>
      </p:sp>
      <p:sp>
        <p:nvSpPr>
          <p:cNvPr id="60" name="Bildplatzhalter 5">
            <a:extLst>
              <a:ext uri="{FF2B5EF4-FFF2-40B4-BE49-F238E27FC236}">
                <a16:creationId xmlns:a16="http://schemas.microsoft.com/office/drawing/2014/main" id="{EB62F1A0-C943-841E-D8C3-B83A484AFC3F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-98975" y="5648025"/>
            <a:ext cx="2052000" cy="1260000"/>
          </a:xfrm>
          <a:ln>
            <a:noFill/>
          </a:ln>
        </p:spPr>
        <p:txBody>
          <a:bodyPr/>
          <a:lstStyle/>
          <a:p>
            <a:endParaRPr lang="de-CH"/>
          </a:p>
        </p:txBody>
      </p:sp>
      <p:sp>
        <p:nvSpPr>
          <p:cNvPr id="70" name="Bildplatzhalter 5">
            <a:extLst>
              <a:ext uri="{FF2B5EF4-FFF2-40B4-BE49-F238E27FC236}">
                <a16:creationId xmlns:a16="http://schemas.microsoft.com/office/drawing/2014/main" id="{7BD0D17B-AF51-C222-7696-028E29BBC31F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1971753" y="1818978"/>
            <a:ext cx="2052000" cy="1260000"/>
          </a:xfrm>
          <a:ln>
            <a:noFill/>
          </a:ln>
        </p:spPr>
        <p:txBody>
          <a:bodyPr/>
          <a:lstStyle/>
          <a:p>
            <a:endParaRPr lang="de-CH"/>
          </a:p>
        </p:txBody>
      </p:sp>
      <p:sp>
        <p:nvSpPr>
          <p:cNvPr id="71" name="Bildplatzhalter 5">
            <a:extLst>
              <a:ext uri="{FF2B5EF4-FFF2-40B4-BE49-F238E27FC236}">
                <a16:creationId xmlns:a16="http://schemas.microsoft.com/office/drawing/2014/main" id="{92E25559-B33D-FC67-ED1F-9846B7885946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1971753" y="3095100"/>
            <a:ext cx="2052000" cy="1260000"/>
          </a:xfrm>
          <a:ln>
            <a:noFill/>
          </a:ln>
        </p:spPr>
        <p:txBody>
          <a:bodyPr/>
          <a:lstStyle/>
          <a:p>
            <a:endParaRPr lang="de-CH"/>
          </a:p>
        </p:txBody>
      </p:sp>
      <p:sp>
        <p:nvSpPr>
          <p:cNvPr id="72" name="Bildplatzhalter 5">
            <a:extLst>
              <a:ext uri="{FF2B5EF4-FFF2-40B4-BE49-F238E27FC236}">
                <a16:creationId xmlns:a16="http://schemas.microsoft.com/office/drawing/2014/main" id="{160C66DC-F5A3-30BC-3F53-5C797A16DA29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1971753" y="4371903"/>
            <a:ext cx="2052000" cy="1260000"/>
          </a:xfrm>
          <a:ln>
            <a:noFill/>
          </a:ln>
        </p:spPr>
        <p:txBody>
          <a:bodyPr/>
          <a:lstStyle/>
          <a:p>
            <a:endParaRPr lang="de-CH"/>
          </a:p>
        </p:txBody>
      </p:sp>
      <p:sp>
        <p:nvSpPr>
          <p:cNvPr id="73" name="Bildplatzhalter 5">
            <a:extLst>
              <a:ext uri="{FF2B5EF4-FFF2-40B4-BE49-F238E27FC236}">
                <a16:creationId xmlns:a16="http://schemas.microsoft.com/office/drawing/2014/main" id="{325EAE2C-0D03-F1E2-915B-11892E9F63DA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1971753" y="5648025"/>
            <a:ext cx="2052000" cy="1260000"/>
          </a:xfrm>
          <a:ln>
            <a:noFill/>
          </a:ln>
        </p:spPr>
        <p:txBody>
          <a:bodyPr/>
          <a:lstStyle/>
          <a:p>
            <a:endParaRPr lang="de-CH"/>
          </a:p>
        </p:txBody>
      </p:sp>
      <p:sp>
        <p:nvSpPr>
          <p:cNvPr id="74" name="Bildplatzhalter 5">
            <a:extLst>
              <a:ext uri="{FF2B5EF4-FFF2-40B4-BE49-F238E27FC236}">
                <a16:creationId xmlns:a16="http://schemas.microsoft.com/office/drawing/2014/main" id="{1B1C8FB0-1C67-EFA4-11A8-1E230F765B5F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4042481" y="1818978"/>
            <a:ext cx="2052000" cy="1260000"/>
          </a:xfrm>
          <a:ln>
            <a:noFill/>
          </a:ln>
        </p:spPr>
        <p:txBody>
          <a:bodyPr/>
          <a:lstStyle/>
          <a:p>
            <a:endParaRPr lang="de-CH"/>
          </a:p>
        </p:txBody>
      </p:sp>
      <p:sp>
        <p:nvSpPr>
          <p:cNvPr id="75" name="Bildplatzhalter 5">
            <a:extLst>
              <a:ext uri="{FF2B5EF4-FFF2-40B4-BE49-F238E27FC236}">
                <a16:creationId xmlns:a16="http://schemas.microsoft.com/office/drawing/2014/main" id="{296B00F1-E52E-8876-D71F-7E3EFC6193EC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4042481" y="3095100"/>
            <a:ext cx="2052000" cy="1260000"/>
          </a:xfrm>
          <a:ln>
            <a:noFill/>
          </a:ln>
        </p:spPr>
        <p:txBody>
          <a:bodyPr/>
          <a:lstStyle/>
          <a:p>
            <a:endParaRPr lang="de-CH"/>
          </a:p>
        </p:txBody>
      </p:sp>
      <p:sp>
        <p:nvSpPr>
          <p:cNvPr id="76" name="Bildplatzhalter 5">
            <a:extLst>
              <a:ext uri="{FF2B5EF4-FFF2-40B4-BE49-F238E27FC236}">
                <a16:creationId xmlns:a16="http://schemas.microsoft.com/office/drawing/2014/main" id="{535A7A5C-691B-85FE-EAB0-98723E985C93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4042481" y="4371903"/>
            <a:ext cx="2052000" cy="1260000"/>
          </a:xfrm>
          <a:ln>
            <a:noFill/>
          </a:ln>
        </p:spPr>
        <p:txBody>
          <a:bodyPr/>
          <a:lstStyle/>
          <a:p>
            <a:endParaRPr lang="de-CH"/>
          </a:p>
        </p:txBody>
      </p:sp>
      <p:sp>
        <p:nvSpPr>
          <p:cNvPr id="77" name="Bildplatzhalter 5">
            <a:extLst>
              <a:ext uri="{FF2B5EF4-FFF2-40B4-BE49-F238E27FC236}">
                <a16:creationId xmlns:a16="http://schemas.microsoft.com/office/drawing/2014/main" id="{86B20641-CAEA-219D-19DE-CCCCC53CFC62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4042481" y="5648025"/>
            <a:ext cx="2052000" cy="1260000"/>
          </a:xfrm>
          <a:ln>
            <a:noFill/>
          </a:ln>
        </p:spPr>
        <p:txBody>
          <a:bodyPr/>
          <a:lstStyle/>
          <a:p>
            <a:endParaRPr lang="de-CH"/>
          </a:p>
        </p:txBody>
      </p:sp>
      <p:sp>
        <p:nvSpPr>
          <p:cNvPr id="78" name="Bildplatzhalter 5">
            <a:extLst>
              <a:ext uri="{FF2B5EF4-FFF2-40B4-BE49-F238E27FC236}">
                <a16:creationId xmlns:a16="http://schemas.microsoft.com/office/drawing/2014/main" id="{1F34A5BD-8A89-3E1D-F5B5-31F5D5F37BE8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6117081" y="1818978"/>
            <a:ext cx="2052000" cy="1260000"/>
          </a:xfrm>
          <a:ln>
            <a:noFill/>
          </a:ln>
        </p:spPr>
        <p:txBody>
          <a:bodyPr/>
          <a:lstStyle/>
          <a:p>
            <a:endParaRPr lang="de-CH"/>
          </a:p>
        </p:txBody>
      </p:sp>
      <p:sp>
        <p:nvSpPr>
          <p:cNvPr id="79" name="Bildplatzhalter 5">
            <a:extLst>
              <a:ext uri="{FF2B5EF4-FFF2-40B4-BE49-F238E27FC236}">
                <a16:creationId xmlns:a16="http://schemas.microsoft.com/office/drawing/2014/main" id="{F7173518-8958-EFA2-E86F-659234886F40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6117081" y="3095100"/>
            <a:ext cx="2052000" cy="1260000"/>
          </a:xfrm>
          <a:ln>
            <a:noFill/>
          </a:ln>
        </p:spPr>
        <p:txBody>
          <a:bodyPr/>
          <a:lstStyle/>
          <a:p>
            <a:endParaRPr lang="de-CH"/>
          </a:p>
        </p:txBody>
      </p:sp>
      <p:sp>
        <p:nvSpPr>
          <p:cNvPr id="80" name="Bildplatzhalter 5">
            <a:extLst>
              <a:ext uri="{FF2B5EF4-FFF2-40B4-BE49-F238E27FC236}">
                <a16:creationId xmlns:a16="http://schemas.microsoft.com/office/drawing/2014/main" id="{7D74F420-8ED7-52F1-8C94-0E2EF7B5D5E2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6117081" y="4371903"/>
            <a:ext cx="2052000" cy="1260000"/>
          </a:xfrm>
          <a:ln>
            <a:noFill/>
          </a:ln>
        </p:spPr>
        <p:txBody>
          <a:bodyPr/>
          <a:lstStyle/>
          <a:p>
            <a:endParaRPr lang="de-CH"/>
          </a:p>
        </p:txBody>
      </p:sp>
      <p:sp>
        <p:nvSpPr>
          <p:cNvPr id="81" name="Bildplatzhalter 5">
            <a:extLst>
              <a:ext uri="{FF2B5EF4-FFF2-40B4-BE49-F238E27FC236}">
                <a16:creationId xmlns:a16="http://schemas.microsoft.com/office/drawing/2014/main" id="{38B65C76-D2B1-B943-49B0-393231060A97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6117081" y="5648025"/>
            <a:ext cx="2052000" cy="1260000"/>
          </a:xfrm>
          <a:ln>
            <a:noFill/>
          </a:ln>
        </p:spPr>
        <p:txBody>
          <a:bodyPr/>
          <a:lstStyle/>
          <a:p>
            <a:endParaRPr lang="de-CH"/>
          </a:p>
        </p:txBody>
      </p:sp>
      <p:sp>
        <p:nvSpPr>
          <p:cNvPr id="82" name="Bildplatzhalter 5">
            <a:extLst>
              <a:ext uri="{FF2B5EF4-FFF2-40B4-BE49-F238E27FC236}">
                <a16:creationId xmlns:a16="http://schemas.microsoft.com/office/drawing/2014/main" id="{67A72D34-3DE9-2F6F-AE7A-898455259964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8193376" y="1818978"/>
            <a:ext cx="2052000" cy="1260000"/>
          </a:xfrm>
          <a:ln>
            <a:noFill/>
          </a:ln>
        </p:spPr>
        <p:txBody>
          <a:bodyPr/>
          <a:lstStyle/>
          <a:p>
            <a:endParaRPr lang="de-CH"/>
          </a:p>
        </p:txBody>
      </p:sp>
      <p:sp>
        <p:nvSpPr>
          <p:cNvPr id="83" name="Bildplatzhalter 5">
            <a:extLst>
              <a:ext uri="{FF2B5EF4-FFF2-40B4-BE49-F238E27FC236}">
                <a16:creationId xmlns:a16="http://schemas.microsoft.com/office/drawing/2014/main" id="{1CFE2AC7-2914-02B4-1F95-EF3A042DB072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8193376" y="3095100"/>
            <a:ext cx="2052000" cy="1260000"/>
          </a:xfrm>
          <a:ln>
            <a:noFill/>
          </a:ln>
        </p:spPr>
        <p:txBody>
          <a:bodyPr/>
          <a:lstStyle/>
          <a:p>
            <a:endParaRPr lang="de-CH"/>
          </a:p>
        </p:txBody>
      </p:sp>
      <p:sp>
        <p:nvSpPr>
          <p:cNvPr id="84" name="Bildplatzhalter 5">
            <a:extLst>
              <a:ext uri="{FF2B5EF4-FFF2-40B4-BE49-F238E27FC236}">
                <a16:creationId xmlns:a16="http://schemas.microsoft.com/office/drawing/2014/main" id="{D197A042-5690-1A4C-B0C7-96C3C72FB070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8193376" y="4371903"/>
            <a:ext cx="2052000" cy="1260000"/>
          </a:xfrm>
          <a:ln>
            <a:noFill/>
          </a:ln>
        </p:spPr>
        <p:txBody>
          <a:bodyPr/>
          <a:lstStyle/>
          <a:p>
            <a:endParaRPr lang="de-CH"/>
          </a:p>
        </p:txBody>
      </p:sp>
      <p:sp>
        <p:nvSpPr>
          <p:cNvPr id="85" name="Bildplatzhalter 5">
            <a:extLst>
              <a:ext uri="{FF2B5EF4-FFF2-40B4-BE49-F238E27FC236}">
                <a16:creationId xmlns:a16="http://schemas.microsoft.com/office/drawing/2014/main" id="{F011CC60-AB8C-A4EA-7F43-80FBF303C953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>
            <a:off x="8193376" y="5648025"/>
            <a:ext cx="2052000" cy="1260000"/>
          </a:xfrm>
          <a:ln>
            <a:noFill/>
          </a:ln>
        </p:spPr>
        <p:txBody>
          <a:bodyPr/>
          <a:lstStyle/>
          <a:p>
            <a:endParaRPr lang="de-CH"/>
          </a:p>
        </p:txBody>
      </p:sp>
      <p:sp>
        <p:nvSpPr>
          <p:cNvPr id="86" name="Bildplatzhalter 5">
            <a:extLst>
              <a:ext uri="{FF2B5EF4-FFF2-40B4-BE49-F238E27FC236}">
                <a16:creationId xmlns:a16="http://schemas.microsoft.com/office/drawing/2014/main" id="{4EBFCABE-F8E7-C8AB-7664-1F4614A4430D}"/>
              </a:ext>
            </a:extLst>
          </p:cNvPr>
          <p:cNvSpPr>
            <a:spLocks noGrp="1"/>
          </p:cNvSpPr>
          <p:nvPr>
            <p:ph type="pic" sz="quarter" idx="45"/>
          </p:nvPr>
        </p:nvSpPr>
        <p:spPr>
          <a:xfrm>
            <a:off x="10271737" y="1818978"/>
            <a:ext cx="2052000" cy="1260000"/>
          </a:xfrm>
          <a:ln>
            <a:noFill/>
          </a:ln>
        </p:spPr>
        <p:txBody>
          <a:bodyPr/>
          <a:lstStyle/>
          <a:p>
            <a:endParaRPr lang="de-CH"/>
          </a:p>
        </p:txBody>
      </p:sp>
      <p:sp>
        <p:nvSpPr>
          <p:cNvPr id="87" name="Bildplatzhalter 5">
            <a:extLst>
              <a:ext uri="{FF2B5EF4-FFF2-40B4-BE49-F238E27FC236}">
                <a16:creationId xmlns:a16="http://schemas.microsoft.com/office/drawing/2014/main" id="{0A825A99-30F6-5378-9B1B-F5DC86F7CC7A}"/>
              </a:ext>
            </a:extLst>
          </p:cNvPr>
          <p:cNvSpPr>
            <a:spLocks noGrp="1"/>
          </p:cNvSpPr>
          <p:nvPr>
            <p:ph type="pic" sz="quarter" idx="46"/>
          </p:nvPr>
        </p:nvSpPr>
        <p:spPr>
          <a:xfrm>
            <a:off x="10271737" y="3095100"/>
            <a:ext cx="2052000" cy="1260000"/>
          </a:xfrm>
          <a:ln>
            <a:noFill/>
          </a:ln>
        </p:spPr>
        <p:txBody>
          <a:bodyPr/>
          <a:lstStyle/>
          <a:p>
            <a:endParaRPr lang="de-CH"/>
          </a:p>
        </p:txBody>
      </p:sp>
      <p:sp>
        <p:nvSpPr>
          <p:cNvPr id="88" name="Bildplatzhalter 5">
            <a:extLst>
              <a:ext uri="{FF2B5EF4-FFF2-40B4-BE49-F238E27FC236}">
                <a16:creationId xmlns:a16="http://schemas.microsoft.com/office/drawing/2014/main" id="{F0A28795-1FE7-E38C-953D-0E22E452C745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>
          <a:xfrm>
            <a:off x="10271737" y="4371903"/>
            <a:ext cx="2052000" cy="1260000"/>
          </a:xfrm>
          <a:ln>
            <a:noFill/>
          </a:ln>
        </p:spPr>
        <p:txBody>
          <a:bodyPr/>
          <a:lstStyle/>
          <a:p>
            <a:endParaRPr lang="de-CH"/>
          </a:p>
        </p:txBody>
      </p:sp>
      <p:sp>
        <p:nvSpPr>
          <p:cNvPr id="89" name="Bildplatzhalter 5">
            <a:extLst>
              <a:ext uri="{FF2B5EF4-FFF2-40B4-BE49-F238E27FC236}">
                <a16:creationId xmlns:a16="http://schemas.microsoft.com/office/drawing/2014/main" id="{DF5E933C-D40D-5805-A914-9954439C8A59}"/>
              </a:ext>
            </a:extLst>
          </p:cNvPr>
          <p:cNvSpPr>
            <a:spLocks noGrp="1"/>
          </p:cNvSpPr>
          <p:nvPr>
            <p:ph type="pic" sz="quarter" idx="48"/>
          </p:nvPr>
        </p:nvSpPr>
        <p:spPr>
          <a:xfrm>
            <a:off x="10271737" y="5648025"/>
            <a:ext cx="2052000" cy="1260000"/>
          </a:xfrm>
          <a:ln>
            <a:noFill/>
          </a:ln>
        </p:spPr>
        <p:txBody>
          <a:bodyPr/>
          <a:lstStyle/>
          <a:p>
            <a:endParaRPr lang="de-CH"/>
          </a:p>
        </p:txBody>
      </p:sp>
      <p:pic>
        <p:nvPicPr>
          <p:cNvPr id="90" name="Grafik 89">
            <a:extLst>
              <a:ext uri="{FF2B5EF4-FFF2-40B4-BE49-F238E27FC236}">
                <a16:creationId xmlns:a16="http://schemas.microsoft.com/office/drawing/2014/main" id="{0CA6C30B-3323-7F91-72F1-E0EBCD0E8D0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08568" y="186142"/>
            <a:ext cx="800555" cy="213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4812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hne Fussz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2">
            <a:extLst>
              <a:ext uri="{FF2B5EF4-FFF2-40B4-BE49-F238E27FC236}">
                <a16:creationId xmlns:a16="http://schemas.microsoft.com/office/drawing/2014/main" id="{BB09351F-9F76-8174-3F16-8F53FF3B67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054" y="536575"/>
            <a:ext cx="11182348" cy="1008000"/>
          </a:xfrm>
        </p:spPr>
        <p:txBody>
          <a:bodyPr/>
          <a:lstStyle>
            <a:lvl1pPr>
              <a:defRPr b="0">
                <a:solidFill>
                  <a:srgbClr val="00659D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68448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foli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18">
            <a:extLst>
              <a:ext uri="{FF2B5EF4-FFF2-40B4-BE49-F238E27FC236}">
                <a16:creationId xmlns:a16="http://schemas.microsoft.com/office/drawing/2014/main" id="{275185C8-D218-4396-9CF1-3B3BEF5F486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4" name="Titel">
            <a:extLst>
              <a:ext uri="{FF2B5EF4-FFF2-40B4-BE49-F238E27FC236}">
                <a16:creationId xmlns:a16="http://schemas.microsoft.com/office/drawing/2014/main" id="{337FA204-BBFA-4514-AD96-56DAA1AA669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7052" y="764714"/>
            <a:ext cx="6793084" cy="1102179"/>
          </a:xfrm>
          <a:solidFill>
            <a:schemeClr val="bg1">
              <a:alpha val="90000"/>
            </a:schemeClr>
          </a:solidFill>
        </p:spPr>
        <p:txBody>
          <a:bodyPr wrap="square" lIns="252000" tIns="180000" rIns="180000" bIns="18000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de-CH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59D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de-DE"/>
              <a:t>Titelmasterformat durch klicken bearbeiten</a:t>
            </a:r>
            <a:br>
              <a:rPr lang="de-DE"/>
            </a:br>
            <a:endParaRPr lang="de-CH"/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082B7751-0AF1-46D8-AB32-C3BAED2ABF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052" y="1416210"/>
            <a:ext cx="6793084" cy="1584176"/>
          </a:xfrm>
        </p:spPr>
        <p:txBody>
          <a:bodyPr>
            <a:noAutofit/>
          </a:bodyPr>
          <a:lstStyle>
            <a:lvl1pPr marL="268288" indent="0">
              <a:buNone/>
              <a:defRPr b="1">
                <a:solidFill>
                  <a:schemeClr val="tx1"/>
                </a:solidFill>
              </a:defRPr>
            </a:lvl1pPr>
            <a:lvl2pPr marL="268288" indent="0">
              <a:buNone/>
              <a:tabLst/>
              <a:defRPr sz="1800"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3266997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425D8B-07AA-1A4D-1C9D-CD342B2ACE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26233EF5-F8DB-DD05-9554-ED219B362E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21123024" y="-10108504"/>
            <a:ext cx="46324755" cy="25200000"/>
          </a:xfrm>
          <a:prstGeom prst="rect">
            <a:avLst/>
          </a:prstGeom>
        </p:spPr>
      </p:pic>
      <p:sp>
        <p:nvSpPr>
          <p:cNvPr id="4" name="Titel 12">
            <a:extLst>
              <a:ext uri="{FF2B5EF4-FFF2-40B4-BE49-F238E27FC236}">
                <a16:creationId xmlns:a16="http://schemas.microsoft.com/office/drawing/2014/main" id="{49B57EF0-914B-6A4E-D234-A1D3983B1207}"/>
              </a:ext>
            </a:extLst>
          </p:cNvPr>
          <p:cNvSpPr txBox="1">
            <a:spLocks/>
          </p:cNvSpPr>
          <p:nvPr userDrawn="1"/>
        </p:nvSpPr>
        <p:spPr>
          <a:xfrm>
            <a:off x="527052" y="536575"/>
            <a:ext cx="11182349" cy="100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783" rtl="0" eaLnBrk="1" latinLnBrk="0" hangingPunct="1">
              <a:lnSpc>
                <a:spcPts val="3300"/>
              </a:lnSpc>
              <a:spcBef>
                <a:spcPct val="0"/>
              </a:spcBef>
              <a:buFontTx/>
              <a:buNone/>
              <a:defRPr sz="3200" b="1" kern="1200">
                <a:solidFill>
                  <a:srgbClr val="00659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cxnSp>
        <p:nvCxnSpPr>
          <p:cNvPr id="5" name="Gerade Verbindung 8">
            <a:extLst>
              <a:ext uri="{FF2B5EF4-FFF2-40B4-BE49-F238E27FC236}">
                <a16:creationId xmlns:a16="http://schemas.microsoft.com/office/drawing/2014/main" id="{DDC28BF4-9655-CDD8-2548-FA5B0AFD2368}"/>
              </a:ext>
            </a:extLst>
          </p:cNvPr>
          <p:cNvCxnSpPr/>
          <p:nvPr userDrawn="1"/>
        </p:nvCxnSpPr>
        <p:spPr>
          <a:xfrm>
            <a:off x="527049" y="6192000"/>
            <a:ext cx="11184000" cy="0"/>
          </a:xfrm>
          <a:prstGeom prst="line">
            <a:avLst/>
          </a:prstGeom>
          <a:ln w="9525">
            <a:solidFill>
              <a:srgbClr val="878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Inhaltsplatzhalter 6">
            <a:extLst>
              <a:ext uri="{FF2B5EF4-FFF2-40B4-BE49-F238E27FC236}">
                <a16:creationId xmlns:a16="http://schemas.microsoft.com/office/drawing/2014/main" id="{E0ED97C7-A875-90B0-3A25-9DDE5E7948B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27061" y="1773239"/>
            <a:ext cx="11182351" cy="4319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Fußzeilenplatzhalter 5">
            <a:extLst>
              <a:ext uri="{FF2B5EF4-FFF2-40B4-BE49-F238E27FC236}">
                <a16:creationId xmlns:a16="http://schemas.microsoft.com/office/drawing/2014/main" id="{074124F3-9867-9F1C-BB21-954EEDC3AC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91317" y="6309331"/>
            <a:ext cx="4320640" cy="365125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751"/>
            </a:lvl1pPr>
          </a:lstStyle>
          <a:p>
            <a:endParaRPr lang="de-CH"/>
          </a:p>
        </p:txBody>
      </p:sp>
      <p:sp>
        <p:nvSpPr>
          <p:cNvPr id="8" name="Foliennummernplatzhalter 10">
            <a:extLst>
              <a:ext uri="{FF2B5EF4-FFF2-40B4-BE49-F238E27FC236}">
                <a16:creationId xmlns:a16="http://schemas.microsoft.com/office/drawing/2014/main" id="{DFC2B7EB-9264-627F-2759-1BC577DBA1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27200" y="6309331"/>
            <a:ext cx="761981" cy="365125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751"/>
            </a:lvl1pPr>
          </a:lstStyle>
          <a:p>
            <a:fld id="{E2A571F0-C9A1-493E-990A-02B3889D72AA}" type="slidenum">
              <a:rPr lang="de-CH" smtClean="0"/>
              <a:pPr/>
              <a:t>‹Nr.›</a:t>
            </a:fld>
            <a:r>
              <a:rPr lang="de-CH"/>
              <a:t> |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3EDE7A12-8DB8-B85C-56B8-CCBF8294E8B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08846" y="6386458"/>
            <a:ext cx="800555" cy="213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860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Ein Bild, das Elektronik, Tastatur enthält.&#10;&#10;Automatisch generierte Beschreibung">
            <a:extLst>
              <a:ext uri="{FF2B5EF4-FFF2-40B4-BE49-F238E27FC236}">
                <a16:creationId xmlns:a16="http://schemas.microsoft.com/office/drawing/2014/main" id="{71565A94-DE8F-8BC6-458A-996F3ECE2BA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E4B9D4FA-91D3-09F7-F5A2-8061E80B322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53352" y="432645"/>
            <a:ext cx="2674091" cy="389532"/>
          </a:xfrm>
          <a:prstGeom prst="rect">
            <a:avLst/>
          </a:prstGeom>
        </p:spPr>
      </p:pic>
      <p:sp>
        <p:nvSpPr>
          <p:cNvPr id="9" name="Titel 1">
            <a:extLst>
              <a:ext uri="{FF2B5EF4-FFF2-40B4-BE49-F238E27FC236}">
                <a16:creationId xmlns:a16="http://schemas.microsoft.com/office/drawing/2014/main" id="{1B85A6F7-F66E-7490-7829-153FC3722E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053" y="536575"/>
            <a:ext cx="8089228" cy="1008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17610B72-B8D3-2E0A-C35F-C9AF7EDC0BD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7049" y="2133600"/>
            <a:ext cx="11300393" cy="41878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56384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cxnSp>
        <p:nvCxnSpPr>
          <p:cNvPr id="9" name="Gerade Verbindung 8"/>
          <p:cNvCxnSpPr/>
          <p:nvPr userDrawn="1"/>
        </p:nvCxnSpPr>
        <p:spPr>
          <a:xfrm>
            <a:off x="527049" y="6192000"/>
            <a:ext cx="11184000" cy="0"/>
          </a:xfrm>
          <a:prstGeom prst="line">
            <a:avLst/>
          </a:prstGeom>
          <a:ln w="9525">
            <a:solidFill>
              <a:srgbClr val="878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Inhaltsplatzhalter 6"/>
          <p:cNvSpPr>
            <a:spLocks noGrp="1"/>
          </p:cNvSpPr>
          <p:nvPr>
            <p:ph sz="quarter" idx="13"/>
          </p:nvPr>
        </p:nvSpPr>
        <p:spPr>
          <a:xfrm>
            <a:off x="527061" y="1773239"/>
            <a:ext cx="11182351" cy="4319588"/>
          </a:xfrm>
        </p:spPr>
        <p:txBody>
          <a:bodyPr/>
          <a:lstStyle>
            <a:lvl2pPr>
              <a:defRPr sz="2000"/>
            </a:lvl2pPr>
            <a:lvl3pPr>
              <a:defRPr sz="1800"/>
            </a:lvl3pPr>
            <a:lvl4pPr>
              <a:defRPr sz="1500"/>
            </a:lvl4pPr>
            <a:lvl5pPr>
              <a:defRPr sz="13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12" name="Fußzeilenplatzhalter 5"/>
          <p:cNvSpPr>
            <a:spLocks noGrp="1"/>
          </p:cNvSpPr>
          <p:nvPr>
            <p:ph type="ftr" sz="quarter" idx="3"/>
          </p:nvPr>
        </p:nvSpPr>
        <p:spPr>
          <a:xfrm>
            <a:off x="1391317" y="6309331"/>
            <a:ext cx="4320640" cy="365125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751"/>
            </a:lvl1pPr>
          </a:lstStyle>
          <a:p>
            <a:r>
              <a:rPr lang="de-DE"/>
              <a:t>Titel Referat, Datum, Referent</a:t>
            </a:r>
            <a:endParaRPr lang="de-CH"/>
          </a:p>
        </p:txBody>
      </p:sp>
      <p:sp>
        <p:nvSpPr>
          <p:cNvPr id="14" name="Foliennummernplatzhalter 10"/>
          <p:cNvSpPr>
            <a:spLocks noGrp="1"/>
          </p:cNvSpPr>
          <p:nvPr>
            <p:ph type="sldNum" sz="quarter" idx="4"/>
          </p:nvPr>
        </p:nvSpPr>
        <p:spPr>
          <a:xfrm>
            <a:off x="527200" y="6309331"/>
            <a:ext cx="761981" cy="365125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751"/>
            </a:lvl1pPr>
          </a:lstStyle>
          <a:p>
            <a:fld id="{E2A571F0-C9A1-493E-990A-02B3889D72AA}" type="slidenum">
              <a:rPr lang="de-CH" smtClean="0"/>
              <a:pPr/>
              <a:t>‹Nr.›</a:t>
            </a:fld>
            <a:r>
              <a:rPr lang="de-CH"/>
              <a:t> |</a:t>
            </a:r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8846" y="6386458"/>
            <a:ext cx="800555" cy="213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694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hell ohne Li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2">
            <a:extLst>
              <a:ext uri="{FF2B5EF4-FFF2-40B4-BE49-F238E27FC236}">
                <a16:creationId xmlns:a16="http://schemas.microsoft.com/office/drawing/2014/main" id="{3A707115-10C7-490E-B41E-471821585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052" y="536575"/>
            <a:ext cx="11182349" cy="10080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5" name="Inhaltsplatzhalter 6">
            <a:extLst>
              <a:ext uri="{FF2B5EF4-FFF2-40B4-BE49-F238E27FC236}">
                <a16:creationId xmlns:a16="http://schemas.microsoft.com/office/drawing/2014/main" id="{922DA437-A872-4F01-8503-7A5DEC9E640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27061" y="1773239"/>
            <a:ext cx="11182351" cy="4319588"/>
          </a:xfrm>
        </p:spPr>
        <p:txBody>
          <a:bodyPr/>
          <a:lstStyle>
            <a:lvl2pPr>
              <a:defRPr sz="2000"/>
            </a:lvl2pPr>
            <a:lvl3pPr>
              <a:defRPr sz="1800"/>
            </a:lvl3pPr>
            <a:lvl4pPr>
              <a:defRPr sz="1500"/>
            </a:lvl4pPr>
            <a:lvl5pPr>
              <a:defRPr sz="13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DB4D2EB-5C88-4572-9545-5C383399C8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91317" y="6309331"/>
            <a:ext cx="4320640" cy="365125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751"/>
            </a:lvl1pPr>
          </a:lstStyle>
          <a:p>
            <a:r>
              <a:rPr lang="de-DE"/>
              <a:t>Titel Referat, Datum, Referent</a:t>
            </a:r>
            <a:endParaRPr lang="de-CH"/>
          </a:p>
        </p:txBody>
      </p:sp>
      <p:sp>
        <p:nvSpPr>
          <p:cNvPr id="7" name="Foliennummernplatzhalter 10">
            <a:extLst>
              <a:ext uri="{FF2B5EF4-FFF2-40B4-BE49-F238E27FC236}">
                <a16:creationId xmlns:a16="http://schemas.microsoft.com/office/drawing/2014/main" id="{96B3894A-53C1-4E23-86C8-EF9DA7FB15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27200" y="6309331"/>
            <a:ext cx="761981" cy="365125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751"/>
            </a:lvl1pPr>
          </a:lstStyle>
          <a:p>
            <a:fld id="{E2A571F0-C9A1-493E-990A-02B3889D72AA}" type="slidenum">
              <a:rPr lang="de-CH" smtClean="0"/>
              <a:pPr/>
              <a:t>‹Nr.›</a:t>
            </a:fld>
            <a:r>
              <a:rPr lang="de-CH"/>
              <a:t> |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6098B7C1-0B08-4FFD-8B14-BAFCC894E10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8846" y="6386458"/>
            <a:ext cx="800555" cy="213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135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alt hell Bild unten ohne Li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2">
            <a:extLst>
              <a:ext uri="{FF2B5EF4-FFF2-40B4-BE49-F238E27FC236}">
                <a16:creationId xmlns:a16="http://schemas.microsoft.com/office/drawing/2014/main" id="{3A707115-10C7-490E-B41E-471821585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052" y="536575"/>
            <a:ext cx="11182349" cy="10080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5" name="Inhaltsplatzhalter 6">
            <a:extLst>
              <a:ext uri="{FF2B5EF4-FFF2-40B4-BE49-F238E27FC236}">
                <a16:creationId xmlns:a16="http://schemas.microsoft.com/office/drawing/2014/main" id="{922DA437-A872-4F01-8503-7A5DEC9E640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27061" y="1773239"/>
            <a:ext cx="11182351" cy="3701707"/>
          </a:xfrm>
        </p:spPr>
        <p:txBody>
          <a:bodyPr/>
          <a:lstStyle>
            <a:lvl2pPr>
              <a:defRPr sz="2000"/>
            </a:lvl2pPr>
            <a:lvl3pPr>
              <a:defRPr sz="1800"/>
            </a:lvl3pPr>
            <a:lvl4pPr>
              <a:defRPr sz="1500"/>
            </a:lvl4pPr>
            <a:lvl5pPr>
              <a:defRPr sz="13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DB4D2EB-5C88-4572-9545-5C383399C8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91317" y="6309331"/>
            <a:ext cx="4320640" cy="365125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751"/>
            </a:lvl1pPr>
          </a:lstStyle>
          <a:p>
            <a:r>
              <a:rPr lang="de-DE"/>
              <a:t>Titel Referat, Datum, Referent</a:t>
            </a:r>
            <a:endParaRPr lang="de-CH"/>
          </a:p>
        </p:txBody>
      </p:sp>
      <p:sp>
        <p:nvSpPr>
          <p:cNvPr id="7" name="Foliennummernplatzhalter 10">
            <a:extLst>
              <a:ext uri="{FF2B5EF4-FFF2-40B4-BE49-F238E27FC236}">
                <a16:creationId xmlns:a16="http://schemas.microsoft.com/office/drawing/2014/main" id="{96B3894A-53C1-4E23-86C8-EF9DA7FB15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27200" y="6309331"/>
            <a:ext cx="761981" cy="365125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751"/>
            </a:lvl1pPr>
          </a:lstStyle>
          <a:p>
            <a:fld id="{E2A571F0-C9A1-493E-990A-02B3889D72AA}" type="slidenum">
              <a:rPr lang="de-CH" smtClean="0"/>
              <a:pPr/>
              <a:t>‹Nr.›</a:t>
            </a:fld>
            <a:r>
              <a:rPr lang="de-CH"/>
              <a:t> |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6098B7C1-0B08-4FFD-8B14-BAFCC894E10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8846" y="6386458"/>
            <a:ext cx="800555" cy="213232"/>
          </a:xfrm>
          <a:prstGeom prst="rect">
            <a:avLst/>
          </a:prstGeom>
        </p:spPr>
      </p:pic>
      <p:sp>
        <p:nvSpPr>
          <p:cNvPr id="4" name="Bildplatzhalter 3">
            <a:extLst>
              <a:ext uri="{FF2B5EF4-FFF2-40B4-BE49-F238E27FC236}">
                <a16:creationId xmlns:a16="http://schemas.microsoft.com/office/drawing/2014/main" id="{69336F0C-631C-457E-B0F1-B43E1012D41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5517232"/>
            <a:ext cx="12192000" cy="1340769"/>
          </a:xfrm>
        </p:spPr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55273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Bild 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/>
          <p:cNvSpPr>
            <a:spLocks noGrp="1"/>
          </p:cNvSpPr>
          <p:nvPr>
            <p:ph type="pic" sz="quarter" idx="12"/>
          </p:nvPr>
        </p:nvSpPr>
        <p:spPr>
          <a:xfrm>
            <a:off x="527228" y="1773243"/>
            <a:ext cx="11182349" cy="3888244"/>
          </a:xfrm>
          <a:noFill/>
        </p:spPr>
        <p:txBody>
          <a:bodyPr wrap="square">
            <a:spAutoFit/>
          </a:bodyPr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  <a:p>
            <a:endParaRPr lang="de-DE"/>
          </a:p>
          <a:p>
            <a:endParaRPr lang="de-DE"/>
          </a:p>
          <a:p>
            <a:endParaRPr lang="de-DE"/>
          </a:p>
          <a:p>
            <a:endParaRPr lang="de-DE"/>
          </a:p>
          <a:p>
            <a:endParaRPr lang="de-DE"/>
          </a:p>
          <a:p>
            <a:endParaRPr lang="de-DE"/>
          </a:p>
          <a:p>
            <a:endParaRPr lang="de-DE"/>
          </a:p>
          <a:p>
            <a:endParaRPr lang="de-DE"/>
          </a:p>
          <a:p>
            <a:endParaRPr lang="de-DE"/>
          </a:p>
          <a:p>
            <a:endParaRPr lang="de-DE"/>
          </a:p>
          <a:p>
            <a:endParaRPr lang="de-DE"/>
          </a:p>
        </p:txBody>
      </p:sp>
      <p:sp>
        <p:nvSpPr>
          <p:cNvPr id="17" name="Textplatzhalter 14"/>
          <p:cNvSpPr>
            <a:spLocks noGrp="1"/>
          </p:cNvSpPr>
          <p:nvPr>
            <p:ph type="body" sz="quarter" idx="13" hasCustomPrompt="1"/>
          </p:nvPr>
        </p:nvSpPr>
        <p:spPr>
          <a:xfrm>
            <a:off x="527052" y="5806046"/>
            <a:ext cx="11182349" cy="287337"/>
          </a:xfrm>
        </p:spPr>
        <p:txBody>
          <a:bodyPr/>
          <a:lstStyle>
            <a:lvl1pPr marL="0" indent="0">
              <a:buNone/>
              <a:defRPr sz="1125">
                <a:solidFill>
                  <a:schemeClr val="tx1"/>
                </a:solidFill>
              </a:defRPr>
            </a:lvl1pPr>
            <a:lvl2pPr marL="269993" indent="0">
              <a:buNone/>
              <a:defRPr/>
            </a:lvl2pPr>
          </a:lstStyle>
          <a:p>
            <a:pPr lvl="0"/>
            <a:r>
              <a:rPr lang="de-DE"/>
              <a:t>Bildlegende durch Klicken hinzufügen</a:t>
            </a:r>
          </a:p>
        </p:txBody>
      </p:sp>
      <p:sp>
        <p:nvSpPr>
          <p:cNvPr id="12" name="Titel 12"/>
          <p:cNvSpPr>
            <a:spLocks noGrp="1"/>
          </p:cNvSpPr>
          <p:nvPr>
            <p:ph type="title"/>
          </p:nvPr>
        </p:nvSpPr>
        <p:spPr>
          <a:xfrm>
            <a:off x="527052" y="536575"/>
            <a:ext cx="11182349" cy="10080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cxnSp>
        <p:nvCxnSpPr>
          <p:cNvPr id="13" name="Gerade Verbindung 12"/>
          <p:cNvCxnSpPr/>
          <p:nvPr userDrawn="1"/>
        </p:nvCxnSpPr>
        <p:spPr>
          <a:xfrm>
            <a:off x="527049" y="6192000"/>
            <a:ext cx="11184000" cy="0"/>
          </a:xfrm>
          <a:prstGeom prst="line">
            <a:avLst/>
          </a:prstGeom>
          <a:ln w="9525">
            <a:solidFill>
              <a:srgbClr val="878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8846" y="6386458"/>
            <a:ext cx="800555" cy="213232"/>
          </a:xfrm>
          <a:prstGeom prst="rect">
            <a:avLst/>
          </a:prstGeom>
        </p:spPr>
      </p:pic>
      <p:sp>
        <p:nvSpPr>
          <p:cNvPr id="7" name="Fußzeilenplatzhalter 5">
            <a:extLst>
              <a:ext uri="{FF2B5EF4-FFF2-40B4-BE49-F238E27FC236}">
                <a16:creationId xmlns:a16="http://schemas.microsoft.com/office/drawing/2014/main" id="{16F34406-E746-4ADD-AA69-CC5EF8D9D0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91317" y="6309331"/>
            <a:ext cx="4320640" cy="365125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751"/>
            </a:lvl1pPr>
          </a:lstStyle>
          <a:p>
            <a:r>
              <a:rPr lang="de-DE"/>
              <a:t>Titel Referat, Datum, Referent</a:t>
            </a:r>
            <a:endParaRPr lang="de-CH"/>
          </a:p>
        </p:txBody>
      </p:sp>
      <p:sp>
        <p:nvSpPr>
          <p:cNvPr id="9" name="Foliennummernplatzhalter 10">
            <a:extLst>
              <a:ext uri="{FF2B5EF4-FFF2-40B4-BE49-F238E27FC236}">
                <a16:creationId xmlns:a16="http://schemas.microsoft.com/office/drawing/2014/main" id="{6208EECA-33DA-4900-B25B-C7B4C8C12C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27200" y="6309331"/>
            <a:ext cx="761981" cy="365125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751"/>
            </a:lvl1pPr>
          </a:lstStyle>
          <a:p>
            <a:fld id="{E2A571F0-C9A1-493E-990A-02B3889D72AA}" type="slidenum">
              <a:rPr lang="de-CH" smtClean="0"/>
              <a:pPr/>
              <a:t>‹Nr.›</a:t>
            </a:fld>
            <a:r>
              <a:rPr lang="de-CH"/>
              <a:t> |</a:t>
            </a:r>
          </a:p>
        </p:txBody>
      </p:sp>
    </p:spTree>
    <p:extLst>
      <p:ext uri="{BB962C8B-B14F-4D97-AF65-F5344CB8AC3E}">
        <p14:creationId xmlns:p14="http://schemas.microsoft.com/office/powerpoint/2010/main" val="1303063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27052" y="536575"/>
            <a:ext cx="11182349" cy="100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14847" y="1773239"/>
            <a:ext cx="11184840" cy="43195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3088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65" r:id="rId2"/>
    <p:sldLayoutId id="2147483689" r:id="rId3"/>
    <p:sldLayoutId id="2147483750" r:id="rId4"/>
    <p:sldLayoutId id="2147483752" r:id="rId5"/>
    <p:sldLayoutId id="2147483666" r:id="rId6"/>
    <p:sldLayoutId id="2147483691" r:id="rId7"/>
    <p:sldLayoutId id="2147483746" r:id="rId8"/>
    <p:sldLayoutId id="2147483668" r:id="rId9"/>
    <p:sldLayoutId id="2147483753" r:id="rId10"/>
    <p:sldLayoutId id="2147483754" r:id="rId11"/>
    <p:sldLayoutId id="2147483680" r:id="rId12"/>
    <p:sldLayoutId id="2147483683" r:id="rId13"/>
    <p:sldLayoutId id="2147483687" r:id="rId14"/>
    <p:sldLayoutId id="2147483688" r:id="rId15"/>
    <p:sldLayoutId id="2147483681" r:id="rId16"/>
    <p:sldLayoutId id="2147483669" r:id="rId17"/>
    <p:sldLayoutId id="2147483682" r:id="rId18"/>
    <p:sldLayoutId id="2147483673" r:id="rId19"/>
    <p:sldLayoutId id="2147483690" r:id="rId20"/>
    <p:sldLayoutId id="2147483742" r:id="rId21"/>
    <p:sldLayoutId id="2147483744" r:id="rId22"/>
    <p:sldLayoutId id="2147483751" r:id="rId23"/>
    <p:sldLayoutId id="2147483749" r:id="rId24"/>
    <p:sldLayoutId id="2147483747" r:id="rId25"/>
  </p:sldLayoutIdLst>
  <p:hf hdr="0" dt="0"/>
  <p:txStyles>
    <p:titleStyle>
      <a:lvl1pPr marL="0" indent="0" algn="l" defTabSz="685783" rtl="0" eaLnBrk="1" latinLnBrk="0" hangingPunct="1">
        <a:lnSpc>
          <a:spcPts val="3300"/>
        </a:lnSpc>
        <a:spcBef>
          <a:spcPct val="0"/>
        </a:spcBef>
        <a:buFontTx/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68" indent="-257168" algn="l" defTabSz="685783" rtl="0" eaLnBrk="1" latinLnBrk="0" hangingPunct="1">
        <a:spcBef>
          <a:spcPts val="413"/>
        </a:spcBef>
        <a:buFont typeface="Symbol" panose="05050102010706020507" pitchFamily="18" charset="2"/>
        <a:buChar char="-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26487" indent="-256494" algn="l" defTabSz="685783" rtl="0" eaLnBrk="1" latinLnBrk="0" hangingPunct="1">
        <a:spcBef>
          <a:spcPts val="375"/>
        </a:spcBef>
        <a:buFont typeface="Symbol" panose="05050102010706020507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95319" indent="-259550" algn="l" defTabSz="685783" rtl="0" eaLnBrk="1" latinLnBrk="0" hangingPunct="1">
        <a:spcBef>
          <a:spcPts val="375"/>
        </a:spcBef>
        <a:buFont typeface="Symbol" panose="05050102010706020507" pitchFamily="18" charset="2"/>
        <a:buChar char="-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1" indent="-171446" algn="l" defTabSz="685783" rtl="0" eaLnBrk="1" latinLnBrk="0" hangingPunct="1">
        <a:spcBef>
          <a:spcPct val="20000"/>
        </a:spcBef>
        <a:buFont typeface="Symbol" panose="05050102010706020507" pitchFamily="18" charset="2"/>
        <a:buChar char="-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spcBef>
          <a:spcPct val="20000"/>
        </a:spcBef>
        <a:buFont typeface="Symbol" panose="05050102010706020507" pitchFamily="18" charset="2"/>
        <a:buChar char="-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4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8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2891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4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9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1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2">
            <a:extLst>
              <a:ext uri="{FF2B5EF4-FFF2-40B4-BE49-F238E27FC236}">
                <a16:creationId xmlns:a16="http://schemas.microsoft.com/office/drawing/2014/main" id="{8CACDE67-C885-B9E8-223D-C0A9935893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695" y="1775009"/>
            <a:ext cx="10623005" cy="1477519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fr-CH" sz="4000" b="1" noProof="0" dirty="0">
                <a:latin typeface="Arial"/>
                <a:cs typeface="Arial"/>
              </a:rPr>
              <a:t>Ouverture contrôlée du trafic international voyageurs: position de l’UTP</a:t>
            </a:r>
            <a:endParaRPr lang="de-CH" sz="4000" b="1" dirty="0">
              <a:latin typeface="Arial"/>
              <a:cs typeface="Arial"/>
            </a:endParaRPr>
          </a:p>
        </p:txBody>
      </p:sp>
      <p:sp>
        <p:nvSpPr>
          <p:cNvPr id="3" name="Textplatzhalter 6">
            <a:extLst>
              <a:ext uri="{FF2B5EF4-FFF2-40B4-BE49-F238E27FC236}">
                <a16:creationId xmlns:a16="http://schemas.microsoft.com/office/drawing/2014/main" id="{71FFD218-5041-3455-A023-ED49FEF45EE8}"/>
              </a:ext>
            </a:extLst>
          </p:cNvPr>
          <p:cNvSpPr txBox="1">
            <a:spLocks/>
          </p:cNvSpPr>
          <p:nvPr/>
        </p:nvSpPr>
        <p:spPr>
          <a:xfrm>
            <a:off x="692695" y="3667126"/>
            <a:ext cx="4536812" cy="28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685783" rtl="0" eaLnBrk="1" latinLnBrk="0" hangingPunct="1">
              <a:lnSpc>
                <a:spcPts val="1651"/>
              </a:lnSpc>
              <a:spcBef>
                <a:spcPts val="413"/>
              </a:spcBef>
              <a:buFont typeface="Symbol" panose="05050102010706020507" pitchFamily="18" charset="2"/>
              <a:buNone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6487" indent="-256494" algn="l" defTabSz="685783" rtl="0" eaLnBrk="1" latinLnBrk="0" hangingPunct="1">
              <a:spcBef>
                <a:spcPts val="375"/>
              </a:spcBef>
              <a:buFont typeface="Symbol" panose="05050102010706020507" pitchFamily="18" charset="2"/>
              <a:buChar char="-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5319" indent="-259550" algn="l" defTabSz="685783" rtl="0" eaLnBrk="1" latinLnBrk="0" hangingPunct="1">
              <a:spcBef>
                <a:spcPts val="375"/>
              </a:spcBef>
              <a:buFont typeface="Symbol" panose="05050102010706020507" pitchFamily="18" charset="2"/>
              <a:buChar char="-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1" indent="-171446" algn="l" defTabSz="685783" rtl="0" eaLnBrk="1" latinLnBrk="0" hangingPunct="1">
              <a:spcBef>
                <a:spcPct val="20000"/>
              </a:spcBef>
              <a:buFont typeface="Symbol" panose="05050102010706020507" pitchFamily="18" charset="2"/>
              <a:buChar char="-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Symbol" panose="05050102010706020507" pitchFamily="18" charset="2"/>
              <a:buChar char="-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4" indent="-171446" algn="l" defTabSz="68578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8" indent="-171446" algn="l" defTabSz="68578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900"/>
              </a:lnSpc>
            </a:pPr>
            <a:r>
              <a:rPr lang="de-CH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Ueli Stückelberger</a:t>
            </a:r>
            <a:br>
              <a:rPr lang="de-CH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CH" sz="1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Directeur</a:t>
            </a:r>
            <a:r>
              <a:rPr lang="de-CH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de-CH" sz="1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l’Union</a:t>
            </a:r>
            <a:r>
              <a:rPr lang="de-CH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des </a:t>
            </a:r>
            <a:r>
              <a:rPr lang="de-CH" sz="1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transports</a:t>
            </a:r>
            <a:r>
              <a:rPr lang="de-CH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1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publics</a:t>
            </a:r>
            <a:endParaRPr lang="de-CH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platzhalter 10">
            <a:extLst>
              <a:ext uri="{FF2B5EF4-FFF2-40B4-BE49-F238E27FC236}">
                <a16:creationId xmlns:a16="http://schemas.microsoft.com/office/drawing/2014/main" id="{BD1A38AD-8A5B-14A9-BE6F-BD6D5A1C59F3}"/>
              </a:ext>
            </a:extLst>
          </p:cNvPr>
          <p:cNvSpPr txBox="1">
            <a:spLocks/>
          </p:cNvSpPr>
          <p:nvPr/>
        </p:nvSpPr>
        <p:spPr>
          <a:xfrm>
            <a:off x="606970" y="4369724"/>
            <a:ext cx="6048840" cy="288000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ts val="413"/>
              </a:spcBef>
              <a:buFont typeface="Symbol" panose="05050102010706020507" pitchFamily="18" charset="2"/>
              <a:buChar char="-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6487" indent="-256494" algn="l" defTabSz="685783" rtl="0" eaLnBrk="1" latinLnBrk="0" hangingPunct="1">
              <a:spcBef>
                <a:spcPts val="375"/>
              </a:spcBef>
              <a:buFont typeface="Symbol" panose="05050102010706020507" pitchFamily="18" charset="2"/>
              <a:buChar char="-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5319" indent="-259550" algn="l" defTabSz="685783" rtl="0" eaLnBrk="1" latinLnBrk="0" hangingPunct="1">
              <a:spcBef>
                <a:spcPts val="375"/>
              </a:spcBef>
              <a:buFont typeface="Symbol" panose="05050102010706020507" pitchFamily="18" charset="2"/>
              <a:buChar char="-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1" indent="-171446" algn="l" defTabSz="685783" rtl="0" eaLnBrk="1" latinLnBrk="0" hangingPunct="1">
              <a:spcBef>
                <a:spcPct val="20000"/>
              </a:spcBef>
              <a:buFont typeface="Symbol" panose="05050102010706020507" pitchFamily="18" charset="2"/>
              <a:buChar char="-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Symbol" panose="05050102010706020507" pitchFamily="18" charset="2"/>
              <a:buChar char="-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4" indent="-171446" algn="l" defTabSz="68578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8" indent="-171446" algn="l" defTabSz="68578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H" sz="1800" noProof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Colloque de l’UTP, 2 juillet 2024, Centre Paul Klee</a:t>
            </a:r>
          </a:p>
        </p:txBody>
      </p:sp>
    </p:spTree>
    <p:extLst>
      <p:ext uri="{BB962C8B-B14F-4D97-AF65-F5344CB8AC3E}">
        <p14:creationId xmlns:p14="http://schemas.microsoft.com/office/powerpoint/2010/main" val="10736337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C90B6949-6A51-4365-8A3D-BA89DA7CD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fr-CH" sz="2400" noProof="0"/>
              <a:t>Conclusion de l’UTP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A7E0214-0C33-4466-8563-9989FC0091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5401" y="1420820"/>
            <a:ext cx="5424000" cy="4319586"/>
          </a:xfrm>
        </p:spPr>
        <p:txBody>
          <a:bodyPr anchor="ctr">
            <a:normAutofit/>
          </a:bodyPr>
          <a:lstStyle/>
          <a:p>
            <a:pPr marL="266700" indent="-266700">
              <a:spcAft>
                <a:spcPts val="1200"/>
              </a:spcAft>
              <a:buNone/>
            </a:pPr>
            <a:r>
              <a:rPr lang="fr-CH" sz="1800" noProof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</a:t>
            </a:r>
            <a:r>
              <a:rPr lang="fr-CH" sz="1800" noProof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Négociations: </a:t>
            </a:r>
            <a:r>
              <a:rPr lang="fr-CH" sz="1800" b="1" noProof="0">
                <a:solidFill>
                  <a:srgbClr val="6594CE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oui, l’UTP n’a jamais dit stop</a:t>
            </a:r>
          </a:p>
          <a:p>
            <a:pPr marL="266700" indent="-266700">
              <a:spcAft>
                <a:spcPts val="1200"/>
              </a:spcAft>
              <a:buNone/>
            </a:pPr>
            <a:br>
              <a:rPr lang="fr-CH" sz="1800" b="1" noProof="0">
                <a:solidFill>
                  <a:srgbClr val="6594CE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</a:br>
            <a:endParaRPr lang="fr-CH" sz="1800" b="1" noProof="0">
              <a:solidFill>
                <a:srgbClr val="6594CE"/>
              </a:solidFill>
              <a:effectLst/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è"/>
            </a:pPr>
            <a:r>
              <a:rPr lang="fr-CH" sz="1800" noProof="0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M</a:t>
            </a:r>
            <a:r>
              <a:rPr lang="fr-CH" sz="1800" noProof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ais ne pas dire «on verra»</a:t>
            </a:r>
            <a:r>
              <a:rPr lang="fr-CH" sz="1800" noProof="0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: l’UE doit donner des </a:t>
            </a:r>
            <a:r>
              <a:rPr lang="fr-CH" sz="1800" b="1" noProof="0">
                <a:solidFill>
                  <a:srgbClr val="6594CE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assurances</a:t>
            </a:r>
            <a:r>
              <a:rPr lang="fr-CH" sz="1800" noProof="0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fr-CH" sz="1800" b="1" noProof="0">
                <a:solidFill>
                  <a:srgbClr val="6594CE"/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c</a:t>
            </a:r>
            <a:r>
              <a:rPr lang="fr-CH" sz="1800" b="1" noProof="0">
                <a:solidFill>
                  <a:srgbClr val="6594CE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laires</a:t>
            </a:r>
            <a:r>
              <a:rPr lang="fr-CH" sz="1800" noProof="0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, qui seront définies dans le</a:t>
            </a:r>
            <a:r>
              <a:rPr lang="fr-CH" sz="1800" b="1" noProof="0">
                <a:solidFill>
                  <a:srgbClr val="6594CE"/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texte de l’accord</a:t>
            </a:r>
            <a:r>
              <a:rPr lang="fr-CH" sz="1800" noProof="0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(sans marge d’interprétation)</a:t>
            </a:r>
          </a:p>
          <a:p>
            <a:pPr marL="0" indent="0">
              <a:spcAft>
                <a:spcPts val="1200"/>
              </a:spcAft>
              <a:buNone/>
            </a:pPr>
            <a:endParaRPr lang="fr-CH" sz="1800" noProof="0">
              <a:effectLst/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266700" indent="-266700">
              <a:spcAft>
                <a:spcPts val="1200"/>
              </a:spcAft>
              <a:buNone/>
              <a:tabLst>
                <a:tab pos="263525" algn="l"/>
              </a:tabLst>
            </a:pPr>
            <a:r>
              <a:rPr lang="fr-CH" sz="1800" noProof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 Une évaluation définitive de l’UTP sera possible seulement à partir de ce </a:t>
            </a:r>
            <a:r>
              <a:rPr lang="fr-CH" sz="1800" noProof="0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moment-là</a:t>
            </a:r>
            <a:endParaRPr lang="fr-CH" sz="1800" noProof="0">
              <a:effectLst/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Foliennummernplatzhalter 2">
            <a:extLst>
              <a:ext uri="{FF2B5EF4-FFF2-40B4-BE49-F238E27FC236}">
                <a16:creationId xmlns:a16="http://schemas.microsoft.com/office/drawing/2014/main" id="{330716F7-E23F-4D7B-93F4-B2170E99BF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anchor="b">
            <a:normAutofit/>
          </a:bodyPr>
          <a:lstStyle/>
          <a:p>
            <a:pPr>
              <a:spcAft>
                <a:spcPts val="600"/>
              </a:spcAft>
            </a:pPr>
            <a:fld id="{E2A571F0-C9A1-493E-990A-02B3889D72AA}" type="slidenum">
              <a:rPr lang="de-CH" smtClean="0"/>
              <a:pPr>
                <a:spcAft>
                  <a:spcPts val="600"/>
                </a:spcAft>
              </a:pPr>
              <a:t>10</a:t>
            </a:fld>
            <a:r>
              <a:rPr lang="de-CH"/>
              <a:t> |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7780941F-4C88-C183-014F-7EF5BA7BF9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Ouverture contrôlée du trafic international voyageurs, 2 juillet 2024, Ueli Stückelberger</a:t>
            </a:r>
            <a:endParaRPr lang="de-CH"/>
          </a:p>
        </p:txBody>
      </p:sp>
      <p:pic>
        <p:nvPicPr>
          <p:cNvPr id="10" name="Bildplatzhalter 9" descr="Ein Bild, das Flagge, Symbol, Karminrot, rot enthält.&#10;&#10;Automatisch generierte Beschreibung">
            <a:extLst>
              <a:ext uri="{FF2B5EF4-FFF2-40B4-BE49-F238E27FC236}">
                <a16:creationId xmlns:a16="http://schemas.microsoft.com/office/drawing/2014/main" id="{2746D1FF-A1A4-7ED0-A52F-D51509950546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77" r="14677"/>
          <a:stretch>
            <a:fillRect/>
          </a:stretch>
        </p:blipFill>
        <p:spPr>
          <a:xfrm>
            <a:off x="527049" y="1420820"/>
            <a:ext cx="5424000" cy="4319587"/>
          </a:xfrm>
        </p:spPr>
      </p:pic>
    </p:spTree>
    <p:extLst>
      <p:ext uri="{BB962C8B-B14F-4D97-AF65-F5344CB8AC3E}">
        <p14:creationId xmlns:p14="http://schemas.microsoft.com/office/powerpoint/2010/main" val="7525962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C90B6949-6A51-4365-8A3D-BA89DA7CD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fr-CH" sz="2400" noProof="0"/>
              <a:t>Contexte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A7E0214-0C33-4466-8563-9989FC0091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5401" y="1392245"/>
            <a:ext cx="5424000" cy="4319587"/>
          </a:xfrm>
        </p:spPr>
        <p:txBody>
          <a:bodyPr anchor="ctr">
            <a:normAutofit/>
          </a:bodyPr>
          <a:lstStyle/>
          <a:p>
            <a:pPr marL="538163" indent="-538163">
              <a:spcBef>
                <a:spcPts val="0"/>
              </a:spcBef>
              <a:spcAft>
                <a:spcPts val="3600"/>
              </a:spcAft>
            </a:pPr>
            <a:r>
              <a:rPr lang="fr-CH" sz="2000" b="0" noProof="0"/>
              <a:t>Dossier complexe – grande importance</a:t>
            </a:r>
          </a:p>
          <a:p>
            <a:pPr marL="538163" indent="-538163">
              <a:spcBef>
                <a:spcPts val="0"/>
              </a:spcBef>
              <a:spcAft>
                <a:spcPts val="3600"/>
              </a:spcAft>
            </a:pPr>
            <a:r>
              <a:rPr lang="fr-CH" sz="2000" noProof="0">
                <a:effectLst/>
                <a:latin typeface="Arial"/>
                <a:ea typeface="Arial" panose="020B0604020202020204" pitchFamily="34" charset="0"/>
                <a:cs typeface="Times New Roman"/>
              </a:rPr>
              <a:t>Responsabilité de l’UTP? </a:t>
            </a:r>
            <a:r>
              <a:rPr lang="fr-CH" sz="2000" noProof="0">
                <a:latin typeface="Arial"/>
                <a:ea typeface="Arial" panose="020B0604020202020204" pitchFamily="34" charset="0"/>
                <a:cs typeface="Times New Roman"/>
              </a:rPr>
              <a:t>Oui</a:t>
            </a:r>
            <a:r>
              <a:rPr lang="fr-CH" sz="2000" noProof="0">
                <a:effectLst/>
                <a:latin typeface="Arial"/>
                <a:ea typeface="Arial" panose="020B0604020202020204" pitchFamily="34" charset="0"/>
                <a:cs typeface="Times New Roman"/>
              </a:rPr>
              <a:t>!</a:t>
            </a:r>
          </a:p>
          <a:p>
            <a:pPr marL="542925" indent="-447675">
              <a:spcAft>
                <a:spcPts val="1200"/>
              </a:spcAft>
            </a:pPr>
            <a:r>
              <a:rPr lang="fr-CH" sz="2000" noProof="0">
                <a:latin typeface="Arial"/>
                <a:ea typeface="Arial" panose="020B0604020202020204" pitchFamily="34" charset="0"/>
                <a:cs typeface="Times New Roman"/>
              </a:rPr>
              <a:t>Il faut une position de l’association</a:t>
            </a:r>
          </a:p>
        </p:txBody>
      </p:sp>
      <p:sp>
        <p:nvSpPr>
          <p:cNvPr id="6" name="Foliennummernplatzhalter 2">
            <a:extLst>
              <a:ext uri="{FF2B5EF4-FFF2-40B4-BE49-F238E27FC236}">
                <a16:creationId xmlns:a16="http://schemas.microsoft.com/office/drawing/2014/main" id="{330716F7-E23F-4D7B-93F4-B2170E99BF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anchor="b">
            <a:normAutofit/>
          </a:bodyPr>
          <a:lstStyle/>
          <a:p>
            <a:pPr>
              <a:spcAft>
                <a:spcPts val="600"/>
              </a:spcAft>
            </a:pPr>
            <a:fld id="{E2A571F0-C9A1-493E-990A-02B3889D72AA}" type="slidenum">
              <a:rPr lang="de-CH" smtClean="0"/>
              <a:pPr>
                <a:spcAft>
                  <a:spcPts val="600"/>
                </a:spcAft>
              </a:pPr>
              <a:t>2</a:t>
            </a:fld>
            <a:r>
              <a:rPr lang="de-CH"/>
              <a:t> |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7780941F-4C88-C183-014F-7EF5BA7BF9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z="750" noProof="0">
                <a:latin typeface="Arial" panose="020B0604020202020204" pitchFamily="34" charset="0"/>
                <a:cs typeface="Arial" panose="020B0604020202020204" pitchFamily="34" charset="0"/>
              </a:rPr>
              <a:t>Ouverture contrôlée du trafic international voyageurs, 2 juillet 2024</a:t>
            </a:r>
            <a:r>
              <a:rPr lang="de-DE" sz="750">
                <a:latin typeface="Arial" panose="020B0604020202020204" pitchFamily="34" charset="0"/>
                <a:cs typeface="Arial" panose="020B0604020202020204" pitchFamily="34" charset="0"/>
              </a:rPr>
              <a:t>, Ueli Stückelberger</a:t>
            </a:r>
            <a:endParaRPr lang="de-CH" sz="7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Bildplatzhalter 13" descr="Ein Bild, das Fahrzeug, Transport, Platane Flugzeug Hobel, öffentliche Verkehrsmittel enthält.&#10;&#10;Automatisch generierte Beschreibung">
            <a:extLst>
              <a:ext uri="{FF2B5EF4-FFF2-40B4-BE49-F238E27FC236}">
                <a16:creationId xmlns:a16="http://schemas.microsoft.com/office/drawing/2014/main" id="{06800387-CD94-D960-7A6A-643D12D75B07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40" r="8140"/>
          <a:stretch>
            <a:fillRect/>
          </a:stretch>
        </p:blipFill>
        <p:spPr>
          <a:xfrm>
            <a:off x="527052" y="1392245"/>
            <a:ext cx="5424000" cy="4319587"/>
          </a:xfrm>
        </p:spPr>
      </p:pic>
    </p:spTree>
    <p:extLst>
      <p:ext uri="{BB962C8B-B14F-4D97-AF65-F5344CB8AC3E}">
        <p14:creationId xmlns:p14="http://schemas.microsoft.com/office/powerpoint/2010/main" val="5538240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C90B6949-6A51-4365-8A3D-BA89DA7CD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fr-CH" sz="2400" noProof="0"/>
              <a:t>Implication de l’UTP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A7E0214-0C33-4466-8563-9989FC0091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5404" y="1449395"/>
            <a:ext cx="5424000" cy="4319588"/>
          </a:xfrm>
        </p:spPr>
        <p:txBody>
          <a:bodyPr anchor="ctr">
            <a:normAutofit/>
          </a:bodyPr>
          <a:lstStyle/>
          <a:p>
            <a:pPr marL="542925" indent="-269875">
              <a:spcAft>
                <a:spcPts val="1200"/>
              </a:spcAft>
            </a:pPr>
            <a:r>
              <a:rPr lang="fr-CH" sz="1800" noProof="0">
                <a:latin typeface="Arial"/>
                <a:ea typeface="Arial" panose="020B0604020202020204" pitchFamily="34" charset="0"/>
                <a:cs typeface="Times New Roman"/>
              </a:rPr>
              <a:t>Échange étroit avec les CFF, discussion au comité et au comité directeur de l’UTP</a:t>
            </a:r>
            <a:endParaRPr lang="fr-CH" sz="1800" noProof="0">
              <a:effectLst/>
              <a:latin typeface="Arial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542925" indent="-269875">
              <a:spcAft>
                <a:spcPts val="1200"/>
              </a:spcAft>
            </a:pPr>
            <a:r>
              <a:rPr lang="fr-CH" sz="1800" noProof="0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Divers entretiens avec l’OFT, le DETEC et Albert Rösti</a:t>
            </a:r>
            <a:endParaRPr lang="fr-CH" sz="1800" noProof="0">
              <a:effectLst/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542925" indent="-269875">
              <a:spcAft>
                <a:spcPts val="1200"/>
              </a:spcAft>
            </a:pPr>
            <a:r>
              <a:rPr lang="fr-CH" sz="1800" noProof="0">
                <a:latin typeface="Arial"/>
                <a:ea typeface="Arial" panose="020B0604020202020204" pitchFamily="34" charset="0"/>
                <a:cs typeface="Times New Roman"/>
              </a:rPr>
              <a:t>Objectif de l’UTP</a:t>
            </a:r>
            <a:r>
              <a:rPr lang="fr-CH" sz="1800" noProof="0">
                <a:effectLst/>
                <a:latin typeface="Arial"/>
                <a:ea typeface="Arial" panose="020B0604020202020204" pitchFamily="34" charset="0"/>
                <a:cs typeface="Times New Roman"/>
              </a:rPr>
              <a:t>: élaborer une position suisse claire et constructive, garantir les </a:t>
            </a:r>
            <a:r>
              <a:rPr lang="fr-CH" sz="1800">
                <a:latin typeface="Arial"/>
                <a:ea typeface="Arial" panose="020B0604020202020204" pitchFamily="34" charset="0"/>
                <a:cs typeface="Times New Roman"/>
              </a:rPr>
              <a:t>acquis</a:t>
            </a:r>
            <a:r>
              <a:rPr lang="fr-CH" sz="1800" noProof="0">
                <a:latin typeface="Arial"/>
                <a:ea typeface="Arial" panose="020B0604020202020204" pitchFamily="34" charset="0"/>
                <a:cs typeface="Times New Roman"/>
              </a:rPr>
              <a:t> du système des transports publics suisses</a:t>
            </a:r>
            <a:endParaRPr lang="fr-CH" sz="1800" noProof="0">
              <a:effectLst/>
              <a:latin typeface="Arial"/>
              <a:ea typeface="Arial" panose="020B0604020202020204" pitchFamily="34" charset="0"/>
              <a:cs typeface="Times New Roman"/>
            </a:endParaRPr>
          </a:p>
        </p:txBody>
      </p:sp>
      <p:sp>
        <p:nvSpPr>
          <p:cNvPr id="6" name="Foliennummernplatzhalter 2">
            <a:extLst>
              <a:ext uri="{FF2B5EF4-FFF2-40B4-BE49-F238E27FC236}">
                <a16:creationId xmlns:a16="http://schemas.microsoft.com/office/drawing/2014/main" id="{330716F7-E23F-4D7B-93F4-B2170E99BF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anchor="b">
            <a:normAutofit/>
          </a:bodyPr>
          <a:lstStyle/>
          <a:p>
            <a:pPr>
              <a:spcAft>
                <a:spcPts val="600"/>
              </a:spcAft>
            </a:pPr>
            <a:fld id="{E2A571F0-C9A1-493E-990A-02B3889D72AA}" type="slidenum">
              <a:rPr lang="de-CH" smtClean="0"/>
              <a:pPr>
                <a:spcAft>
                  <a:spcPts val="600"/>
                </a:spcAft>
              </a:pPr>
              <a:t>3</a:t>
            </a:fld>
            <a:r>
              <a:rPr lang="de-CH"/>
              <a:t> |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7780941F-4C88-C183-014F-7EF5BA7BF9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Ouverture contrôlée du trafic international voyageurs, 2 juillet 2024, Ueli Stückelberger</a:t>
            </a:r>
            <a:endParaRPr lang="de-CH"/>
          </a:p>
        </p:txBody>
      </p:sp>
      <p:pic>
        <p:nvPicPr>
          <p:cNvPr id="9" name="Bildplatzhalter 8" descr="Ein Bild, das Bahn, Eisenbahn, Zug, Ralle Geländer enthält.&#10;&#10;Automatisch generierte Beschreibung">
            <a:extLst>
              <a:ext uri="{FF2B5EF4-FFF2-40B4-BE49-F238E27FC236}">
                <a16:creationId xmlns:a16="http://schemas.microsoft.com/office/drawing/2014/main" id="{22B1E85B-3AA0-14DF-A48B-57779B3B0A1D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08" r="8108"/>
          <a:stretch>
            <a:fillRect/>
          </a:stretch>
        </p:blipFill>
        <p:spPr>
          <a:xfrm>
            <a:off x="527052" y="1449395"/>
            <a:ext cx="5424000" cy="4319587"/>
          </a:xfrm>
        </p:spPr>
      </p:pic>
    </p:spTree>
    <p:extLst>
      <p:ext uri="{BB962C8B-B14F-4D97-AF65-F5344CB8AC3E}">
        <p14:creationId xmlns:p14="http://schemas.microsoft.com/office/powerpoint/2010/main" val="2236339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145E69-1082-EC24-84D0-60B6DB07E0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2400"/>
              <a:t>Prémisses - 1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D82805E-7CB4-0CFD-30C7-5ED39A6B28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Ouverture contrôlée du trafic international voyageurs, 2 juillet 2024, Ueli Stückelberger</a:t>
            </a:r>
            <a:endParaRPr lang="fr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C1C5DC2-DA3D-45C3-2DB2-807D7FC21A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2A571F0-C9A1-493E-990A-02B3889D72AA}" type="slidenum">
              <a:rPr lang="fr-CH" smtClean="0"/>
              <a:pPr/>
              <a:t>4</a:t>
            </a:fld>
            <a:r>
              <a:rPr lang="fr-CH"/>
              <a:t> |</a:t>
            </a:r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3BEC810B-97AB-85D4-C644-0930A091E23E}"/>
              </a:ext>
            </a:extLst>
          </p:cNvPr>
          <p:cNvSpPr/>
          <p:nvPr/>
        </p:nvSpPr>
        <p:spPr>
          <a:xfrm>
            <a:off x="527189" y="1937017"/>
            <a:ext cx="11182349" cy="787842"/>
          </a:xfrm>
          <a:prstGeom prst="roundRect">
            <a:avLst>
              <a:gd name="adj" fmla="val 9193"/>
            </a:avLst>
          </a:prstGeom>
          <a:solidFill>
            <a:schemeClr val="bg1"/>
          </a:solidFill>
          <a:ln>
            <a:solidFill>
              <a:srgbClr val="6594CE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269875" indent="-270510">
              <a:spcAft>
                <a:spcPts val="1200"/>
              </a:spcAft>
              <a:tabLst>
                <a:tab pos="270510" algn="l"/>
              </a:tabLst>
            </a:pPr>
            <a:r>
              <a:rPr lang="fr-CH" sz="1800">
                <a:solidFill>
                  <a:schemeClr val="tx1"/>
                </a:solidFill>
                <a:effectLst/>
                <a:latin typeface="Arial"/>
                <a:ea typeface="Arial" panose="020B0604020202020204" pitchFamily="34" charset="0"/>
                <a:cs typeface="Times New Roman"/>
              </a:rPr>
              <a:t>L’aménagement de l’offre du trafic</a:t>
            </a:r>
            <a:r>
              <a:rPr lang="fr-CH">
                <a:solidFill>
                  <a:schemeClr val="tx1"/>
                </a:solidFill>
                <a:ea typeface="Arial" panose="020B0604020202020204" pitchFamily="34" charset="0"/>
                <a:cs typeface="Times New Roman"/>
              </a:rPr>
              <a:t> voyageurs international (</a:t>
            </a:r>
            <a:r>
              <a:rPr lang="fr-CH" err="1">
                <a:solidFill>
                  <a:schemeClr val="tx1"/>
                </a:solidFill>
                <a:ea typeface="Arial" panose="020B0604020202020204" pitchFamily="34" charset="0"/>
                <a:cs typeface="Times New Roman"/>
              </a:rPr>
              <a:t>TVI</a:t>
            </a:r>
            <a:r>
              <a:rPr lang="fr-CH">
                <a:solidFill>
                  <a:schemeClr val="tx1"/>
                </a:solidFill>
                <a:ea typeface="Arial" panose="020B0604020202020204" pitchFamily="34" charset="0"/>
                <a:cs typeface="Times New Roman"/>
              </a:rPr>
              <a:t>) sur le rail (jour et nuit) est capital</a:t>
            </a:r>
            <a:endParaRPr lang="fr-CH" sz="1800">
              <a:solidFill>
                <a:schemeClr val="tx1"/>
              </a:solidFill>
              <a:effectLst/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8B2BBA93-AA02-1997-CD0A-69718BD68410}"/>
              </a:ext>
            </a:extLst>
          </p:cNvPr>
          <p:cNvSpPr/>
          <p:nvPr/>
        </p:nvSpPr>
        <p:spPr>
          <a:xfrm>
            <a:off x="527189" y="3022832"/>
            <a:ext cx="11182349" cy="787842"/>
          </a:xfrm>
          <a:prstGeom prst="roundRect">
            <a:avLst>
              <a:gd name="adj" fmla="val 9193"/>
            </a:avLst>
          </a:prstGeom>
          <a:solidFill>
            <a:schemeClr val="bg1"/>
          </a:solidFill>
          <a:ln>
            <a:solidFill>
              <a:srgbClr val="6594CE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fr-CH">
                <a:solidFill>
                  <a:schemeClr val="tx1"/>
                </a:solidFill>
                <a:latin typeface="Arial"/>
                <a:ea typeface="Arial" panose="020B0604020202020204" pitchFamily="34" charset="0"/>
                <a:cs typeface="Times New Roman"/>
              </a:rPr>
              <a:t>Le financement initial correspondant ancré dans la loi sur le </a:t>
            </a:r>
            <a:r>
              <a:rPr lang="fr-CH" sz="1800">
                <a:solidFill>
                  <a:schemeClr val="tx1"/>
                </a:solidFill>
                <a:effectLst/>
                <a:latin typeface="Arial"/>
                <a:ea typeface="Arial" panose="020B0604020202020204" pitchFamily="34" charset="0"/>
                <a:cs typeface="Times New Roman"/>
              </a:rPr>
              <a:t>CO</a:t>
            </a:r>
            <a:r>
              <a:rPr lang="fr-CH" sz="1800" baseline="-25000">
                <a:solidFill>
                  <a:schemeClr val="tx1"/>
                </a:solidFill>
                <a:effectLst/>
                <a:latin typeface="Arial"/>
                <a:ea typeface="Arial" panose="020B0604020202020204" pitchFamily="34" charset="0"/>
                <a:cs typeface="Times New Roman"/>
              </a:rPr>
              <a:t>2 </a:t>
            </a:r>
            <a:r>
              <a:rPr lang="fr-CH" sz="1800">
                <a:solidFill>
                  <a:schemeClr val="tx1"/>
                </a:solidFill>
                <a:effectLst/>
                <a:latin typeface="Arial"/>
                <a:ea typeface="Arial" panose="020B0604020202020204" pitchFamily="34" charset="0"/>
                <a:cs typeface="Times New Roman"/>
              </a:rPr>
              <a:t>es</a:t>
            </a:r>
            <a:r>
              <a:rPr lang="fr-CH">
                <a:solidFill>
                  <a:schemeClr val="tx1"/>
                </a:solidFill>
                <a:latin typeface="Arial"/>
                <a:ea typeface="Arial" panose="020B0604020202020204" pitchFamily="34" charset="0"/>
                <a:cs typeface="Times New Roman"/>
              </a:rPr>
              <a:t>t une bonne chose</a:t>
            </a:r>
            <a:endParaRPr lang="fr-CH" sz="1800">
              <a:solidFill>
                <a:schemeClr val="tx1"/>
              </a:solidFill>
              <a:latin typeface="Arial"/>
              <a:cs typeface="Times New Roman"/>
            </a:endParaRPr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97B81C52-2BD9-2590-0B12-B9FF2BBDA760}"/>
              </a:ext>
            </a:extLst>
          </p:cNvPr>
          <p:cNvSpPr/>
          <p:nvPr/>
        </p:nvSpPr>
        <p:spPr>
          <a:xfrm>
            <a:off x="527052" y="4108647"/>
            <a:ext cx="11182349" cy="787842"/>
          </a:xfrm>
          <a:prstGeom prst="roundRect">
            <a:avLst>
              <a:gd name="adj" fmla="val 9193"/>
            </a:avLst>
          </a:prstGeom>
          <a:solidFill>
            <a:schemeClr val="bg1"/>
          </a:solidFill>
          <a:ln>
            <a:solidFill>
              <a:srgbClr val="6594CE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fr-CH" sz="1800">
                <a:solidFill>
                  <a:schemeClr val="tx1"/>
                </a:solidFill>
                <a:effectLst/>
                <a:latin typeface="Arial"/>
                <a:ea typeface="Arial" panose="020B0604020202020204" pitchFamily="34" charset="0"/>
                <a:cs typeface="Times New Roman"/>
              </a:rPr>
              <a:t>L’ouverture du </a:t>
            </a:r>
            <a:r>
              <a:rPr lang="fr-CH" sz="1800" err="1">
                <a:solidFill>
                  <a:schemeClr val="tx1"/>
                </a:solidFill>
                <a:effectLst/>
                <a:latin typeface="Arial"/>
                <a:ea typeface="Arial" panose="020B0604020202020204" pitchFamily="34" charset="0"/>
                <a:cs typeface="Times New Roman"/>
              </a:rPr>
              <a:t>TVI</a:t>
            </a:r>
            <a:r>
              <a:rPr lang="fr-CH" sz="1800">
                <a:solidFill>
                  <a:schemeClr val="tx1"/>
                </a:solidFill>
                <a:effectLst/>
                <a:latin typeface="Arial"/>
                <a:ea typeface="Arial" panose="020B0604020202020204" pitchFamily="34" charset="0"/>
                <a:cs typeface="Times New Roman"/>
              </a:rPr>
              <a:t> n’est </a:t>
            </a:r>
            <a:r>
              <a:rPr lang="fr-CH" b="1" i="1">
                <a:solidFill>
                  <a:schemeClr val="tx1"/>
                </a:solidFill>
                <a:latin typeface="Arial"/>
                <a:ea typeface="Arial" panose="020B0604020202020204" pitchFamily="34" charset="0"/>
                <a:cs typeface="Times New Roman"/>
              </a:rPr>
              <a:t>pas</a:t>
            </a:r>
            <a:r>
              <a:rPr lang="fr-CH">
                <a:solidFill>
                  <a:schemeClr val="tx1"/>
                </a:solidFill>
                <a:latin typeface="Arial"/>
                <a:ea typeface="Arial" panose="020B0604020202020204" pitchFamily="34" charset="0"/>
                <a:cs typeface="Times New Roman"/>
              </a:rPr>
              <a:t> une revendication de la branche des transports publics</a:t>
            </a:r>
            <a:endParaRPr lang="fr-CH" sz="1800">
              <a:solidFill>
                <a:schemeClr val="tx1"/>
              </a:solidFill>
              <a:latin typeface="Arial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514574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145E69-1082-EC24-84D0-60B6DB07E0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2400"/>
              <a:t>Prémisses - 2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D82805E-7CB4-0CFD-30C7-5ED39A6B28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Ouverture contrôlée du trafic international voyageurs, 2 juillet 2024, Ueli Stückelberger</a:t>
            </a:r>
            <a:endParaRPr lang="fr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C1C5DC2-DA3D-45C3-2DB2-807D7FC21A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2A571F0-C9A1-493E-990A-02B3889D72AA}" type="slidenum">
              <a:rPr lang="fr-CH" smtClean="0"/>
              <a:pPr/>
              <a:t>5</a:t>
            </a:fld>
            <a:r>
              <a:rPr lang="fr-CH"/>
              <a:t> |</a:t>
            </a:r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3BEC810B-97AB-85D4-C644-0930A091E23E}"/>
              </a:ext>
            </a:extLst>
          </p:cNvPr>
          <p:cNvSpPr/>
          <p:nvPr/>
        </p:nvSpPr>
        <p:spPr>
          <a:xfrm>
            <a:off x="527189" y="3203842"/>
            <a:ext cx="11182349" cy="787842"/>
          </a:xfrm>
          <a:prstGeom prst="roundRect">
            <a:avLst>
              <a:gd name="adj" fmla="val 9193"/>
            </a:avLst>
          </a:prstGeom>
          <a:solidFill>
            <a:schemeClr val="bg1"/>
          </a:solidFill>
          <a:ln>
            <a:solidFill>
              <a:srgbClr val="6594CE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1200"/>
              </a:spcAft>
            </a:pPr>
            <a:r>
              <a:rPr lang="fr-CH" sz="1800"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Le changement de paradigme mené il y a presque 15 ans dans l’UE n’est pas une réussite et a eu pour conséquence une réduction des nouvelles offres</a:t>
            </a: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8B2BBA93-AA02-1997-CD0A-69718BD68410}"/>
              </a:ext>
            </a:extLst>
          </p:cNvPr>
          <p:cNvSpPr/>
          <p:nvPr/>
        </p:nvSpPr>
        <p:spPr>
          <a:xfrm>
            <a:off x="527189" y="4289657"/>
            <a:ext cx="11182349" cy="787842"/>
          </a:xfrm>
          <a:prstGeom prst="roundRect">
            <a:avLst>
              <a:gd name="adj" fmla="val 9193"/>
            </a:avLst>
          </a:prstGeom>
          <a:solidFill>
            <a:schemeClr val="bg1"/>
          </a:solidFill>
          <a:ln>
            <a:solidFill>
              <a:srgbClr val="6594CE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69875" indent="-270510">
              <a:spcAft>
                <a:spcPts val="1200"/>
              </a:spcAft>
              <a:tabLst>
                <a:tab pos="270510" algn="l"/>
              </a:tabLst>
            </a:pPr>
            <a:r>
              <a:rPr lang="fr-CH" sz="1800"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Lutter contre </a:t>
            </a:r>
            <a:r>
              <a:rPr lang="fr-CH" sz="180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Flixtrain</a:t>
            </a:r>
            <a:r>
              <a:rPr lang="fr-CH" sz="1800"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n’est </a:t>
            </a:r>
            <a:r>
              <a:rPr lang="fr-CH" sz="1800" b="1" i="1"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pas</a:t>
            </a:r>
            <a:r>
              <a:rPr lang="fr-CH" sz="1800"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un objectif de l’UTP</a:t>
            </a:r>
          </a:p>
        </p:txBody>
      </p:sp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638863EB-A314-6F7D-D118-2DA6731A1989}"/>
              </a:ext>
            </a:extLst>
          </p:cNvPr>
          <p:cNvSpPr/>
          <p:nvPr/>
        </p:nvSpPr>
        <p:spPr>
          <a:xfrm>
            <a:off x="527051" y="2118027"/>
            <a:ext cx="11182349" cy="787842"/>
          </a:xfrm>
          <a:prstGeom prst="roundRect">
            <a:avLst>
              <a:gd name="adj" fmla="val 9193"/>
            </a:avLst>
          </a:prstGeom>
          <a:solidFill>
            <a:schemeClr val="bg1"/>
          </a:solidFill>
          <a:ln>
            <a:solidFill>
              <a:srgbClr val="6594CE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>
              <a:spcAft>
                <a:spcPts val="1200"/>
              </a:spcAft>
              <a:tabLst>
                <a:tab pos="270510" algn="l"/>
              </a:tabLst>
            </a:pPr>
            <a:r>
              <a:rPr lang="fr-CH" sz="1800">
                <a:solidFill>
                  <a:schemeClr val="tx1"/>
                </a:solidFill>
                <a:effectLst/>
                <a:latin typeface="Arial"/>
                <a:ea typeface="Arial" panose="020B0604020202020204" pitchFamily="34" charset="0"/>
                <a:cs typeface="Times New Roman"/>
              </a:rPr>
              <a:t>Réglementation + qualité/offre des TP </a:t>
            </a:r>
            <a:r>
              <a:rPr lang="fr-CH">
                <a:solidFill>
                  <a:schemeClr val="tx1"/>
                </a:solidFill>
                <a:latin typeface="Arial"/>
                <a:ea typeface="Arial" panose="020B0604020202020204" pitchFamily="34" charset="0"/>
                <a:cs typeface="Times New Roman"/>
              </a:rPr>
              <a:t>en</a:t>
            </a:r>
            <a:r>
              <a:rPr lang="fr-CH" b="1">
                <a:solidFill>
                  <a:srgbClr val="6594CE"/>
                </a:solidFill>
                <a:latin typeface="Arial"/>
                <a:ea typeface="Arial" panose="020B0604020202020204" pitchFamily="34" charset="0"/>
                <a:cs typeface="Times New Roman"/>
              </a:rPr>
              <a:t> S</a:t>
            </a:r>
            <a:r>
              <a:rPr lang="fr-CH" sz="1800" b="1">
                <a:solidFill>
                  <a:srgbClr val="6594CE"/>
                </a:solidFill>
                <a:effectLst/>
                <a:latin typeface="Arial"/>
                <a:ea typeface="Arial" panose="020B0604020202020204" pitchFamily="34" charset="0"/>
                <a:cs typeface="Times New Roman"/>
              </a:rPr>
              <a:t>uisse</a:t>
            </a:r>
            <a:r>
              <a:rPr lang="fr-CH" sz="1800">
                <a:solidFill>
                  <a:schemeClr val="tx1"/>
                </a:solidFill>
                <a:effectLst/>
                <a:latin typeface="Arial"/>
                <a:ea typeface="Arial" panose="020B0604020202020204" pitchFamily="34" charset="0"/>
                <a:cs typeface="Times New Roman"/>
              </a:rPr>
              <a:t> </a:t>
            </a:r>
            <a:r>
              <a:rPr lang="fr-CH" sz="2800">
                <a:solidFill>
                  <a:schemeClr val="tx1"/>
                </a:solidFill>
                <a:effectLst/>
                <a:latin typeface="Arial"/>
                <a:ea typeface="Arial" panose="020B0604020202020204" pitchFamily="34" charset="0"/>
                <a:cs typeface="Times New Roman"/>
              </a:rPr>
              <a:t>≠</a:t>
            </a:r>
            <a:r>
              <a:rPr lang="fr-CH" sz="1800">
                <a:solidFill>
                  <a:schemeClr val="tx1"/>
                </a:solidFill>
                <a:effectLst/>
                <a:latin typeface="Arial"/>
                <a:ea typeface="Arial" panose="020B0604020202020204" pitchFamily="34" charset="0"/>
                <a:cs typeface="Times New Roman"/>
              </a:rPr>
              <a:t> Réglementation + qualité</a:t>
            </a:r>
            <a:r>
              <a:rPr lang="fr-CH">
                <a:solidFill>
                  <a:schemeClr val="tx1"/>
                </a:solidFill>
                <a:latin typeface="Arial"/>
                <a:ea typeface="Arial" panose="020B0604020202020204" pitchFamily="34" charset="0"/>
                <a:cs typeface="Times New Roman"/>
              </a:rPr>
              <a:t>/offre dans l’</a:t>
            </a:r>
            <a:r>
              <a:rPr lang="fr-CH" sz="1800" b="1">
                <a:solidFill>
                  <a:srgbClr val="6594CE"/>
                </a:solidFill>
                <a:effectLst/>
                <a:latin typeface="Arial"/>
                <a:ea typeface="Arial" panose="020B0604020202020204" pitchFamily="34" charset="0"/>
                <a:cs typeface="Times New Roman"/>
              </a:rPr>
              <a:t>UE</a:t>
            </a:r>
            <a:br>
              <a:rPr lang="fr-CH" b="1">
                <a:solidFill>
                  <a:srgbClr val="6594CE"/>
                </a:solidFill>
                <a:latin typeface="Arial"/>
                <a:ea typeface="Arial" panose="020B0604020202020204" pitchFamily="34" charset="0"/>
                <a:cs typeface="Times New Roman"/>
              </a:rPr>
            </a:br>
            <a:r>
              <a:rPr lang="fr-CH" sz="1800" b="1">
                <a:solidFill>
                  <a:srgbClr val="6594CE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La Suisse et l’UE n’ont pas des systèmes compatibles (coopération vs concurrence)</a:t>
            </a:r>
            <a:endParaRPr lang="fr-CH" sz="1800">
              <a:solidFill>
                <a:srgbClr val="6594CE"/>
              </a:solidFill>
              <a:effectLst/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78212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>
            <a:extLst>
              <a:ext uri="{FF2B5EF4-FFF2-40B4-BE49-F238E27FC236}">
                <a16:creationId xmlns:a16="http://schemas.microsoft.com/office/drawing/2014/main" id="{EAB88D7E-D7D4-4342-8075-5C22E84B29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685792">
              <a:lnSpc>
                <a:spcPts val="3001"/>
              </a:lnSpc>
            </a:pPr>
            <a:r>
              <a:rPr lang="fr-CH" sz="2400" noProof="0">
                <a:latin typeface="Arial"/>
                <a:cs typeface="Arial"/>
              </a:rPr>
              <a:t>Petite parenthèse juridique: qu’est-ce que le trafic voyageurs international?</a:t>
            </a:r>
          </a:p>
        </p:txBody>
      </p:sp>
      <p:pic>
        <p:nvPicPr>
          <p:cNvPr id="12" name="Bildplatzhalter 11" descr="Ein Bild, das draußen, Zug, Eisenbahn, Gras enthält.&#10;&#10;Automatisch generierte Beschreibung">
            <a:extLst>
              <a:ext uri="{FF2B5EF4-FFF2-40B4-BE49-F238E27FC236}">
                <a16:creationId xmlns:a16="http://schemas.microsoft.com/office/drawing/2014/main" id="{17809A25-6440-28DA-44FF-42151EBEE537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67" r="8167"/>
          <a:stretch>
            <a:fillRect/>
          </a:stretch>
        </p:blipFill>
        <p:spPr>
          <a:xfrm>
            <a:off x="6240463" y="1544638"/>
            <a:ext cx="5424487" cy="4319587"/>
          </a:xfrm>
        </p:spPr>
      </p:pic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A2837322-C576-D6D1-26CE-F901734CC5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053" y="1544575"/>
            <a:ext cx="5424000" cy="4319445"/>
          </a:xfrm>
        </p:spPr>
        <p:txBody>
          <a:bodyPr anchor="ctr"/>
          <a:lstStyle/>
          <a:p>
            <a:pPr marL="85725" indent="0">
              <a:spcAft>
                <a:spcPts val="600"/>
              </a:spcAft>
              <a:buNone/>
            </a:pPr>
            <a:r>
              <a:rPr lang="fr-CH" sz="1800" noProof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Aujourd’hui en Suisse:</a:t>
            </a:r>
          </a:p>
          <a:p>
            <a:pPr marL="85725" indent="0">
              <a:spcAft>
                <a:spcPts val="600"/>
              </a:spcAft>
              <a:buNone/>
            </a:pPr>
            <a:r>
              <a:rPr lang="fr-CH" sz="1800" noProof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 pas de trafic voyageurs international</a:t>
            </a:r>
            <a:endParaRPr lang="fr-CH" sz="1800" noProof="0">
              <a:effectLst/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361950" indent="-276225">
              <a:spcAft>
                <a:spcPts val="600"/>
              </a:spcAft>
              <a:buNone/>
            </a:pPr>
            <a:r>
              <a:rPr lang="fr-CH" sz="1800" noProof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 mais</a:t>
            </a:r>
            <a:r>
              <a:rPr lang="fr-CH" sz="1800" noProof="0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 un enchaînement de trafics nationaux</a:t>
            </a:r>
            <a:br>
              <a:rPr lang="fr-CH" sz="1800" noProof="0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</a:br>
            <a:r>
              <a:rPr lang="fr-CH" sz="1800" noProof="0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(p. ex. CFF</a:t>
            </a:r>
            <a:r>
              <a:rPr lang="fr-CH" sz="1800" noProof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/DB, CFF/SNCF)</a:t>
            </a:r>
          </a:p>
          <a:p>
            <a:pPr marL="0" indent="0">
              <a:buNone/>
            </a:pPr>
            <a:endParaRPr lang="fr-CH" sz="2000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1B186C6-FB86-989C-C784-0201ECBC9E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Ouverture contrôlée du trafic international voyageurs, 2 juillet 2024, Ueli Stückelberger</a:t>
            </a:r>
            <a:endParaRPr lang="de-CH"/>
          </a:p>
        </p:txBody>
      </p:sp>
      <p:sp>
        <p:nvSpPr>
          <p:cNvPr id="7" name="Foliennummernplatzhalter 4">
            <a:extLst>
              <a:ext uri="{FF2B5EF4-FFF2-40B4-BE49-F238E27FC236}">
                <a16:creationId xmlns:a16="http://schemas.microsoft.com/office/drawing/2014/main" id="{5BF5E4CE-5C10-4606-9D44-30AB29C325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2A571F0-C9A1-493E-990A-02B3889D72AA}" type="slidenum">
              <a:rPr lang="de-CH" smtClean="0"/>
              <a:pPr/>
              <a:t>6</a:t>
            </a:fld>
            <a:r>
              <a:rPr lang="de-CH"/>
              <a:t> |</a:t>
            </a:r>
          </a:p>
        </p:txBody>
      </p:sp>
    </p:spTree>
    <p:extLst>
      <p:ext uri="{BB962C8B-B14F-4D97-AF65-F5344CB8AC3E}">
        <p14:creationId xmlns:p14="http://schemas.microsoft.com/office/powerpoint/2010/main" val="36571112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Ein Bild, das Nebel enthält.&#10;&#10;Automatisch generierte Beschreibung">
            <a:extLst>
              <a:ext uri="{FF2B5EF4-FFF2-40B4-BE49-F238E27FC236}">
                <a16:creationId xmlns:a16="http://schemas.microsoft.com/office/drawing/2014/main" id="{1D029F04-F4F9-09C7-7265-254505F95C0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8" y="4700"/>
            <a:ext cx="12192000" cy="6858000"/>
          </a:xfrm>
          <a:prstGeom prst="rect">
            <a:avLst/>
          </a:prstGeom>
        </p:spPr>
      </p:pic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2400" b="1" noProof="0">
                <a:solidFill>
                  <a:schemeClr val="tx1"/>
                </a:solidFill>
              </a:rPr>
              <a:t>Point central de la position de l’UTP</a:t>
            </a:r>
          </a:p>
        </p:txBody>
      </p:sp>
      <p:pic>
        <p:nvPicPr>
          <p:cNvPr id="15" name="Grafik 14" descr="Ein Bild, das Karte, Text, Atlas enthält.&#10;&#10;Automatisch generierte Beschreibung">
            <a:extLst>
              <a:ext uri="{FF2B5EF4-FFF2-40B4-BE49-F238E27FC236}">
                <a16:creationId xmlns:a16="http://schemas.microsoft.com/office/drawing/2014/main" id="{D6D3F67E-2447-C0A6-536D-D35401BD86A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8367" y="744791"/>
            <a:ext cx="7196436" cy="5103560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23311950-766E-AF00-CAE7-A42FF766876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8830" y="265779"/>
            <a:ext cx="800555" cy="213232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3E249A92-6243-191C-F14D-9E5636931FC6}"/>
              </a:ext>
            </a:extLst>
          </p:cNvPr>
          <p:cNvSpPr txBox="1"/>
          <p:nvPr/>
        </p:nvSpPr>
        <p:spPr>
          <a:xfrm>
            <a:off x="527054" y="2009775"/>
            <a:ext cx="5029200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Symbol" panose="05050102010706020507" pitchFamily="18" charset="2"/>
              <a:buChar char="-"/>
            </a:pPr>
            <a:r>
              <a:rPr lang="fr-CH" b="1"/>
              <a:t>Assurer les qualités des transports publics suisses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endParaRPr lang="fr-CH" b="1"/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fr-CH" b="1"/>
              <a:t>Mais pas de repli total non plus,</a:t>
            </a:r>
          </a:p>
          <a:p>
            <a:pPr marL="266700"/>
            <a:r>
              <a:rPr lang="fr-CH" b="1"/>
              <a:t>pas de «si»</a:t>
            </a:r>
          </a:p>
        </p:txBody>
      </p:sp>
    </p:spTree>
    <p:extLst>
      <p:ext uri="{BB962C8B-B14F-4D97-AF65-F5344CB8AC3E}">
        <p14:creationId xmlns:p14="http://schemas.microsoft.com/office/powerpoint/2010/main" val="30953282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A9EE84DE-E0F1-76AB-D31D-9A3399A9BA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053" y="534009"/>
            <a:ext cx="11137894" cy="10080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fr-CH" noProof="0">
                <a:solidFill>
                  <a:schemeClr val="tx1"/>
                </a:solidFill>
                <a:ea typeface="Arial" panose="020B0604020202020204" pitchFamily="34" charset="0"/>
                <a:cs typeface="Times New Roman" panose="02020603050405020304" pitchFamily="18" charset="0"/>
              </a:rPr>
              <a:t>À quelles conditions l’UTP peut approuver une ouverture contrôlée du TVI?</a:t>
            </a:r>
            <a:endParaRPr lang="fr-CH" sz="2400" noProof="0">
              <a:solidFill>
                <a:schemeClr val="tx1"/>
              </a:solidFill>
              <a:effectLst/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F72F0A9F-C670-CE57-9FB9-1C7E90E7C7E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073857" y="1400108"/>
            <a:ext cx="8118143" cy="4770484"/>
          </a:xfrm>
        </p:spPr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fr-CH" sz="2000" noProof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Les acquis des TP suisses doivent être maintenus:</a:t>
            </a:r>
          </a:p>
          <a:p>
            <a:pPr marL="488950" indent="-307975">
              <a:spcAft>
                <a:spcPts val="600"/>
              </a:spcAft>
            </a:pPr>
            <a:r>
              <a:rPr lang="fr-CH" sz="2000" noProof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Priorité des trafics cadencés</a:t>
            </a:r>
          </a:p>
          <a:p>
            <a:pPr marL="488950" indent="-307975">
              <a:spcAft>
                <a:spcPts val="600"/>
              </a:spcAft>
            </a:pPr>
            <a:r>
              <a:rPr lang="fr-CH" sz="2000" noProof="0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Octroi des sillons suisses au niveau national</a:t>
            </a:r>
          </a:p>
          <a:p>
            <a:pPr marL="488950" indent="-307975">
              <a:spcAft>
                <a:spcPts val="600"/>
              </a:spcAft>
            </a:pPr>
            <a:r>
              <a:rPr lang="fr-CH" sz="2000" noProof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Application du Service direct (notamment acceptation du demi-tarif et de l’AG) auprès de tous les prestataires du </a:t>
            </a:r>
            <a:r>
              <a:rPr lang="fr-CH" sz="2000" noProof="0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trafic intérieur</a:t>
            </a:r>
            <a:endParaRPr lang="fr-CH" sz="2000" noProof="0">
              <a:effectLst/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488950" indent="-307975">
              <a:spcAft>
                <a:spcPts val="600"/>
              </a:spcAft>
            </a:pPr>
            <a:r>
              <a:rPr lang="fr-CH" sz="2000" noProof="0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Conditions de travail usuelles à la branche</a:t>
            </a:r>
          </a:p>
          <a:p>
            <a:pPr marL="488950" indent="-307975">
              <a:spcAft>
                <a:spcPts val="600"/>
              </a:spcAft>
            </a:pPr>
            <a:r>
              <a:rPr lang="fr-CH" sz="2000" noProof="0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Protection du système de financement éprouvé des TP suisses (malgré les règles applicables aux aides de l’État) </a:t>
            </a:r>
          </a:p>
          <a:p>
            <a:pPr marL="180975" indent="0">
              <a:spcAft>
                <a:spcPts val="600"/>
              </a:spcAft>
              <a:buNone/>
            </a:pPr>
            <a:endParaRPr lang="fr-CH" sz="2000" noProof="0">
              <a:effectLst/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488950" indent="-307975">
              <a:buNone/>
            </a:pPr>
            <a:r>
              <a:rPr lang="fr-CH" sz="2000" b="1" noProof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+ point important</a:t>
            </a:r>
          </a:p>
          <a:p>
            <a:pPr marL="488950" indent="-307975">
              <a:buNone/>
            </a:pPr>
            <a:endParaRPr lang="fr-CH" sz="2000" b="1" noProof="0">
              <a:effectLst/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488950" indent="-307975"/>
            <a:r>
              <a:rPr lang="fr-CH" sz="2000" noProof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Poursuite de la coopération entre les CFF et les chemins de fer des pays voisins (doit rester autorisée pour les entreprises des pays voisins!)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C8522977-A705-F23A-272F-4486B4C1CA1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6511316"/>
            <a:ext cx="762000" cy="365125"/>
          </a:xfrm>
          <a:prstGeom prst="rect">
            <a:avLst/>
          </a:prstGeom>
        </p:spPr>
        <p:txBody>
          <a:bodyPr/>
          <a:lstStyle/>
          <a:p>
            <a:fld id="{E2A571F0-C9A1-493E-990A-02B3889D72AA}" type="slidenum">
              <a:rPr lang="de-CH" sz="750" smtClean="0"/>
              <a:pPr/>
              <a:t>8</a:t>
            </a:fld>
            <a:r>
              <a:rPr lang="de-CH" sz="750"/>
              <a:t> |</a:t>
            </a:r>
          </a:p>
        </p:txBody>
      </p:sp>
      <p:pic>
        <p:nvPicPr>
          <p:cNvPr id="2050" name="Picture 2" descr="Der ICE 3neo">
            <a:extLst>
              <a:ext uri="{FF2B5EF4-FFF2-40B4-BE49-F238E27FC236}">
                <a16:creationId xmlns:a16="http://schemas.microsoft.com/office/drawing/2014/main" id="{DBD8C4B7-F91D-6842-D159-D2399A010F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053" y="3843863"/>
            <a:ext cx="3420000" cy="2275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Zug Giruno im Tessin">
            <a:extLst>
              <a:ext uri="{FF2B5EF4-FFF2-40B4-BE49-F238E27FC236}">
                <a16:creationId xmlns:a16="http://schemas.microsoft.com/office/drawing/2014/main" id="{53FDAD6E-7CDD-3920-8813-E758E4495E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053" y="1400108"/>
            <a:ext cx="3419999" cy="2282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21297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B52A35-91D0-B4D0-3EAF-A35F4A4DA7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2400" noProof="0">
                <a:effectLst/>
                <a:latin typeface="Arial"/>
                <a:ea typeface="Arial" panose="020B0604020202020204" pitchFamily="34" charset="0"/>
                <a:cs typeface="Times New Roman"/>
              </a:rPr>
              <a:t>Mandat de négociation de la Suisse vis-à-vis du </a:t>
            </a:r>
            <a:r>
              <a:rPr lang="fr-CH" sz="2400" noProof="0" err="1">
                <a:effectLst/>
                <a:latin typeface="Arial"/>
                <a:ea typeface="Arial" panose="020B0604020202020204" pitchFamily="34" charset="0"/>
                <a:cs typeface="Times New Roman"/>
              </a:rPr>
              <a:t>TVI</a:t>
            </a:r>
            <a:br>
              <a:rPr lang="fr-CH" sz="1800" b="0" noProof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</a:br>
            <a:endParaRPr lang="fr-CH" b="0" noProof="0"/>
          </a:p>
        </p:txBody>
      </p:sp>
      <p:pic>
        <p:nvPicPr>
          <p:cNvPr id="8" name="Bildplatzhalter 7" descr="Ein Bild, das Text, Buch enthält.&#10;&#10;Automatisch generierte Beschreibung">
            <a:extLst>
              <a:ext uri="{FF2B5EF4-FFF2-40B4-BE49-F238E27FC236}">
                <a16:creationId xmlns:a16="http://schemas.microsoft.com/office/drawing/2014/main" id="{DAE6F633-726B-5A3E-B1F2-9AD8CC943FEE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84" b="10184"/>
          <a:stretch>
            <a:fillRect/>
          </a:stretch>
        </p:blipFill>
        <p:spPr/>
      </p:pic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4FAA878-92D7-356F-03BD-AA3526337A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endParaRPr lang="fr-CH" sz="1800" noProof="0">
              <a:effectLst/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1800"/>
              </a:spcBef>
            </a:pPr>
            <a:endParaRPr lang="fr-CH" sz="1800" noProof="0"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1800"/>
              </a:spcBef>
            </a:pPr>
            <a:r>
              <a:rPr lang="fr-CH" sz="1800" noProof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Mandat de négociation de la Suisse = position de l’UTP </a:t>
            </a:r>
            <a:r>
              <a:rPr lang="fr-CH" sz="1800" noProof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</a:t>
            </a:r>
            <a:r>
              <a:rPr lang="fr-CH" sz="1800" noProof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actuellement: </a:t>
            </a:r>
            <a:r>
              <a:rPr lang="fr-CH" sz="1800" b="1" noProof="0">
                <a:solidFill>
                  <a:srgbClr val="6594CE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volonté</a:t>
            </a:r>
            <a:r>
              <a:rPr lang="fr-CH" sz="1800" noProof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de la Suisse </a:t>
            </a:r>
            <a:r>
              <a:rPr lang="fr-CH" sz="1800" b="1" noProof="0">
                <a:solidFill>
                  <a:srgbClr val="6594CE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claire</a:t>
            </a:r>
            <a:endParaRPr lang="fr-CH" sz="1800" noProof="0">
              <a:effectLst/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1800"/>
              </a:spcBef>
            </a:pPr>
            <a:r>
              <a:rPr lang="fr-CH" sz="1800" noProof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Mais </a:t>
            </a:r>
            <a:r>
              <a:rPr lang="fr-CH" sz="1800" b="1" noProof="0">
                <a:solidFill>
                  <a:srgbClr val="6594CE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incertitude</a:t>
            </a:r>
            <a:r>
              <a:rPr lang="fr-CH" sz="1800" noProof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quant au contenu exact du contrat après les négociations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9C920E1-A595-FC1A-CBEA-939BE5B23E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Ouverture contrôlée du trafic international voyageurs, 2 juillet 2024, Ueli Stückelberger</a:t>
            </a:r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B151204-0E9F-0824-4CFC-EF03F77DCE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2A571F0-C9A1-493E-990A-02B3889D72AA}" type="slidenum">
              <a:rPr lang="de-CH" smtClean="0"/>
              <a:pPr/>
              <a:t>9</a:t>
            </a:fld>
            <a:r>
              <a:rPr lang="de-CH"/>
              <a:t> |</a:t>
            </a:r>
          </a:p>
        </p:txBody>
      </p:sp>
    </p:spTree>
    <p:extLst>
      <p:ext uri="{BB962C8B-B14F-4D97-AF65-F5344CB8AC3E}">
        <p14:creationId xmlns:p14="http://schemas.microsoft.com/office/powerpoint/2010/main" val="1577846768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_Vorlage_SBS_ch-direct_VoeV">
  <a:themeElements>
    <a:clrScheme name="VöV/SBS">
      <a:dk1>
        <a:srgbClr val="3C3C3C"/>
      </a:dk1>
      <a:lt1>
        <a:srgbClr val="FFFFFF"/>
      </a:lt1>
      <a:dk2>
        <a:srgbClr val="878787"/>
      </a:dk2>
      <a:lt2>
        <a:srgbClr val="FFFFFF"/>
      </a:lt2>
      <a:accent1>
        <a:srgbClr val="3C3C3C"/>
      </a:accent1>
      <a:accent2>
        <a:srgbClr val="00659D"/>
      </a:accent2>
      <a:accent3>
        <a:srgbClr val="8AB343"/>
      </a:accent3>
      <a:accent4>
        <a:srgbClr val="C8C8C8"/>
      </a:accent4>
      <a:accent5>
        <a:srgbClr val="8CCDFF"/>
      </a:accent5>
      <a:accent6>
        <a:srgbClr val="C8F08A"/>
      </a:accent6>
      <a:hlink>
        <a:srgbClr val="00659D"/>
      </a:hlink>
      <a:folHlink>
        <a:srgbClr val="00659D"/>
      </a:folHlink>
    </a:clrScheme>
    <a:fontScheme name="VöV_SB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878787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fc48761f-100f-4b21-bfba-e6963edc687a">AT2NXSUFH4S7-2111670616-539271</_dlc_DocId>
    <_dlc_DocIdUrl xmlns="fc48761f-100f-4b21-bfba-e6963edc687a">
      <Url>https://voev.sharepoint.com/sites/AbtRecht/_layouts/15/DocIdRedir.aspx?ID=AT2NXSUFH4S7-2111670616-539271</Url>
      <Description>AT2NXSUFH4S7-2111670616-539271</Description>
    </_dlc_DocIdUrl>
    <lcf76f155ced4ddcb4097134ff3c332f xmlns="dff2d33b-e58c-4b22-aaee-1c3e400aa24b">
      <Terms xmlns="http://schemas.microsoft.com/office/infopath/2007/PartnerControls"/>
    </lcf76f155ced4ddcb4097134ff3c332f>
    <TaxCatchAll xmlns="dd2d40b1-f6cb-4cdd-b8f9-486b41866926" xsi:nil="true"/>
  </documentManagement>
</p:properti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01663C6CEEE474AB7A75D47C7492EF0" ma:contentTypeVersion="18" ma:contentTypeDescription="Ein neues Dokument erstellen." ma:contentTypeScope="" ma:versionID="bfa594f2dd638dd4d7e3a2a629249e62">
  <xsd:schema xmlns:xsd="http://www.w3.org/2001/XMLSchema" xmlns:xs="http://www.w3.org/2001/XMLSchema" xmlns:p="http://schemas.microsoft.com/office/2006/metadata/properties" xmlns:ns2="dff2d33b-e58c-4b22-aaee-1c3e400aa24b" xmlns:ns3="fc48761f-100f-4b21-bfba-e6963edc687a" xmlns:ns4="dd2d40b1-f6cb-4cdd-b8f9-486b41866926" targetNamespace="http://schemas.microsoft.com/office/2006/metadata/properties" ma:root="true" ma:fieldsID="aafc90da3e3644b118cd08e475fb13cb" ns2:_="" ns3:_="" ns4:_="">
    <xsd:import namespace="dff2d33b-e58c-4b22-aaee-1c3e400aa24b"/>
    <xsd:import namespace="fc48761f-100f-4b21-bfba-e6963edc687a"/>
    <xsd:import namespace="dd2d40b1-f6cb-4cdd-b8f9-486b4186692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3:_dlc_DocId" minOccurs="0"/>
                <xsd:element ref="ns3:_dlc_DocIdUrl" minOccurs="0"/>
                <xsd:element ref="ns3:_dlc_DocIdPersistId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f2d33b-e58c-4b22-aaee-1c3e400aa24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2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4" nillable="true" ma:taxonomy="true" ma:internalName="lcf76f155ced4ddcb4097134ff3c332f" ma:taxonomyFieldName="MediaServiceImageTags" ma:displayName="Bildmarkierungen" ma:readOnly="false" ma:fieldId="{5cf76f15-5ced-4ddc-b409-7134ff3c332f}" ma:taxonomyMulti="true" ma:sspId="7022d4cd-26ff-4595-90f3-a961ef1aba6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28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48761f-100f-4b21-bfba-e6963edc687a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_dlc_DocId" ma:index="18" nillable="true" ma:displayName="Wert der Dokument-ID" ma:description="Der Wert der diesem Element zugewiesenen Dokument-ID." ma:internalName="_dlc_DocId" ma:readOnly="true">
      <xsd:simpleType>
        <xsd:restriction base="dms:Text"/>
      </xsd:simpleType>
    </xsd:element>
    <xsd:element name="_dlc_DocIdUrl" ma:index="19" nillable="true" ma:displayName="Dokument-ID" ma:description="Permanenter Hyperlink zu diesem Dok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20" nillable="true" ma:displayName="Beständige ID" ma:description="ID beim Hinzufügen beibehalten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2d40b1-f6cb-4cdd-b8f9-486b41866926" elementFormDefault="qualified">
    <xsd:import namespace="http://schemas.microsoft.com/office/2006/documentManagement/types"/>
    <xsd:import namespace="http://schemas.microsoft.com/office/infopath/2007/PartnerControls"/>
    <xsd:element name="TaxCatchAll" ma:index="25" nillable="true" ma:displayName="Taxonomy Catch All Column" ma:hidden="true" ma:list="{46adec91-7b25-4289-85c4-2be7378303ba}" ma:internalName="TaxCatchAll" ma:showField="CatchAllData" ma:web="fc48761f-100f-4b21-bfba-e6963edc687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4EF3EC5-2487-48C1-BF0D-AD142F96BCAD}">
  <ds:schemaRefs>
    <ds:schemaRef ds:uri="http://purl.org/dc/elements/1.1/"/>
    <ds:schemaRef ds:uri="http://schemas.microsoft.com/office/infopath/2007/PartnerControls"/>
    <ds:schemaRef ds:uri="dff2d33b-e58c-4b22-aaee-1c3e400aa24b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purl.org/dc/terms/"/>
    <ds:schemaRef ds:uri="http://schemas.microsoft.com/office/2006/metadata/properties"/>
    <ds:schemaRef ds:uri="dd2d40b1-f6cb-4cdd-b8f9-486b41866926"/>
    <ds:schemaRef ds:uri="fc48761f-100f-4b21-bfba-e6963edc687a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68E1A825-E759-48CC-9F5D-32874CC83F78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07DCF65A-E299-4EB1-97FF-0748F5B8B077}"/>
</file>

<file path=customXml/itemProps4.xml><?xml version="1.0" encoding="utf-8"?>
<ds:datastoreItem xmlns:ds="http://schemas.openxmlformats.org/officeDocument/2006/customXml" ds:itemID="{EC03BE17-6B01-4240-A2AB-6BD7F3F32F8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Powerpoint_Vorlage_SBS_ch-direct_VoeV</Template>
  <TotalTime>0</TotalTime>
  <Words>611</Words>
  <Application>Microsoft Office PowerPoint</Application>
  <PresentationFormat>Breitbild</PresentationFormat>
  <Paragraphs>69</Paragraphs>
  <Slides>10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5" baseType="lpstr">
      <vt:lpstr>Arial</vt:lpstr>
      <vt:lpstr>Calibri</vt:lpstr>
      <vt:lpstr>Symbol</vt:lpstr>
      <vt:lpstr>Wingdings</vt:lpstr>
      <vt:lpstr>Powerpoint_Vorlage_SBS_ch-direct_VoeV</vt:lpstr>
      <vt:lpstr>Ouverture contrôlée du trafic international voyageurs: position de l’UTP</vt:lpstr>
      <vt:lpstr>Contexte</vt:lpstr>
      <vt:lpstr>Implication de l’UTP</vt:lpstr>
      <vt:lpstr>Prémisses - 1</vt:lpstr>
      <vt:lpstr>Prémisses - 2</vt:lpstr>
      <vt:lpstr>Petite parenthèse juridique: qu’est-ce que le trafic voyageurs international?</vt:lpstr>
      <vt:lpstr>Point central de la position de l’UTP</vt:lpstr>
      <vt:lpstr>À quelles conditions l’UTP peut approuver une ouverture contrôlée du TVI?</vt:lpstr>
      <vt:lpstr>Mandat de négociation de la Suisse vis-à-vis du TVI </vt:lpstr>
      <vt:lpstr>Conclusion de l’UTP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Karin Peter;Angela De Stefano</dc:creator>
  <cp:lastModifiedBy>Eliane Krebs</cp:lastModifiedBy>
  <cp:revision>3</cp:revision>
  <cp:lastPrinted>2024-01-23T11:02:20Z</cp:lastPrinted>
  <dcterms:created xsi:type="dcterms:W3CDTF">2017-06-22T07:19:21Z</dcterms:created>
  <dcterms:modified xsi:type="dcterms:W3CDTF">2024-07-04T06:54:07Z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0x010100001663C6CEEE474AB7A75D47C7492EF0</vt:lpwstr>
  </property>
  <property fmtid="{D5CDD505-2E9C-101B-9397-08002B2CF9AE}" pid="3" name="Order">
    <vt:r8>896800</vt:r8>
  </property>
  <property fmtid="{D5CDD505-2E9C-101B-9397-08002B2CF9AE}" pid="4" name="MediaServiceImageTags">
    <vt:lpwstr/>
  </property>
  <property fmtid="{D5CDD505-2E9C-101B-9397-08002B2CF9AE}" pid="5" name="_dlc_DocIdItemGuid">
    <vt:lpwstr>8a65b15a-8036-4c05-9f10-e0b85e9c50ac</vt:lpwstr>
  </property>
</Properties>
</file>